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4" r:id="rId7"/>
    <p:sldId id="275" r:id="rId8"/>
    <p:sldId id="276" r:id="rId9"/>
    <p:sldId id="272" r:id="rId10"/>
    <p:sldId id="277" r:id="rId11"/>
    <p:sldId id="273" r:id="rId12"/>
    <p:sldId id="271" r:id="rId13"/>
    <p:sldId id="270" r:id="rId14"/>
    <p:sldId id="278" r:id="rId15"/>
    <p:sldId id="269" r:id="rId16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01"/>
    <p:restoredTop sz="86463"/>
  </p:normalViewPr>
  <p:slideViewPr>
    <p:cSldViewPr snapToGrid="0">
      <p:cViewPr varScale="1">
        <p:scale>
          <a:sx n="110" d="100"/>
          <a:sy n="110" d="100"/>
        </p:scale>
        <p:origin x="1768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03067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XKBaTNj5dVU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edgezind.be/algemeen-gezinsnieuws/bashir-abdi-over-de-lange-weg-naar-een-olympische-medaille-je-krijgt-niets-voor-niets-in-het-leven/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hln.be/time-out/in-kaart-gebracht-de-populairste-sporten-per-land~a923d8b0/57290514/" TargetMode="External"/><Relationship Id="rId4" Type="http://schemas.openxmlformats.org/officeDocument/2006/relationships/hyperlink" Target="https://www.vrt.be/vrtnws/nl/2021/08/08/bashir-abdi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ln.be/time-out/in-kaart-gebracht-de-populairste-sporten-per-land~a923d8b0/57290514/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tudioglobo.be/aanbod?field_doelgroep_target_id%5B6%5D=6&amp;field_werkvorm_target_id%5B11%5D=11&amp;field_thema_target_id=All&amp;field_land_target_id=Al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rt.be/vrtnws/nl/2021/08/08/bashir-abdi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media 3" descr="Diversiteit | Bashir Abdi | MOEV">
            <a:hlinkClick r:id="" action="ppaction://media"/>
            <a:extLst>
              <a:ext uri="{FF2B5EF4-FFF2-40B4-BE49-F238E27FC236}">
                <a16:creationId xmlns:a16="http://schemas.microsoft.com/office/drawing/2014/main" id="{A548B38E-04E2-784E-9FEA-D14775DFBF7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63144" y="2642619"/>
            <a:ext cx="4604124" cy="260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16936"/>
            <a:ext cx="9632683" cy="3926192"/>
            <a:chOff x="552140" y="-865922"/>
            <a:chExt cx="9632683" cy="392619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477216" y="1352663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13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86D1870F-150C-13EB-BEA5-5147F0030E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9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hthoek 7">
            <a:hlinkClick r:id="rId3"/>
            <a:extLst>
              <a:ext uri="{FF2B5EF4-FFF2-40B4-BE49-F238E27FC236}">
                <a16:creationId xmlns:a16="http://schemas.microsoft.com/office/drawing/2014/main" id="{BF10B69E-825B-1A20-D729-98CB131ADD22}"/>
              </a:ext>
            </a:extLst>
          </p:cNvPr>
          <p:cNvSpPr/>
          <p:nvPr/>
        </p:nvSpPr>
        <p:spPr>
          <a:xfrm>
            <a:off x="6222380" y="3310359"/>
            <a:ext cx="3998066" cy="23967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4"/>
            <a:extLst>
              <a:ext uri="{FF2B5EF4-FFF2-40B4-BE49-F238E27FC236}">
                <a16:creationId xmlns:a16="http://schemas.microsoft.com/office/drawing/2014/main" id="{49636382-9E72-7D0A-6410-36F1A53AB306}"/>
              </a:ext>
            </a:extLst>
          </p:cNvPr>
          <p:cNvSpPr/>
          <p:nvPr/>
        </p:nvSpPr>
        <p:spPr>
          <a:xfrm>
            <a:off x="6222380" y="3561608"/>
            <a:ext cx="5583044" cy="29276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Rechthoek 1">
            <a:hlinkClick r:id="rId5"/>
            <a:extLst>
              <a:ext uri="{FF2B5EF4-FFF2-40B4-BE49-F238E27FC236}">
                <a16:creationId xmlns:a16="http://schemas.microsoft.com/office/drawing/2014/main" id="{8D6C5481-191D-0691-0EBA-4E03C04C9E09}"/>
              </a:ext>
            </a:extLst>
          </p:cNvPr>
          <p:cNvSpPr/>
          <p:nvPr/>
        </p:nvSpPr>
        <p:spPr>
          <a:xfrm>
            <a:off x="6179708" y="4932011"/>
            <a:ext cx="1135492" cy="23967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AD66FF4B-BE8A-C056-56D6-EE47A4BB91ED}"/>
              </a:ext>
            </a:extLst>
          </p:cNvPr>
          <p:cNvSpPr/>
          <p:nvPr/>
        </p:nvSpPr>
        <p:spPr>
          <a:xfrm>
            <a:off x="377165" y="4120588"/>
            <a:ext cx="2690126" cy="2546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C28C9DE5-11C1-1B1B-5985-711FA90CE832}"/>
              </a:ext>
            </a:extLst>
          </p:cNvPr>
          <p:cNvSpPr/>
          <p:nvPr/>
        </p:nvSpPr>
        <p:spPr>
          <a:xfrm>
            <a:off x="6314976" y="2558006"/>
            <a:ext cx="5306005" cy="96069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CC9C84B0-2545-D6C7-D7AC-63D472C635C6}"/>
              </a:ext>
            </a:extLst>
          </p:cNvPr>
          <p:cNvSpPr/>
          <p:nvPr/>
        </p:nvSpPr>
        <p:spPr>
          <a:xfrm>
            <a:off x="5504688" y="1508760"/>
            <a:ext cx="5961888" cy="335584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16936"/>
            <a:ext cx="11215029" cy="3994922"/>
            <a:chOff x="552140" y="-865922"/>
            <a:chExt cx="11215029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7414" y="-465100"/>
              <a:ext cx="4479755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16936"/>
            <a:ext cx="11215029" cy="3994922"/>
            <a:chOff x="552140" y="-865922"/>
            <a:chExt cx="11215029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78854" y="-465100"/>
              <a:ext cx="4388315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522771" y="-954096"/>
            <a:ext cx="6153092" cy="4867667"/>
            <a:chOff x="613858" y="-939074"/>
            <a:chExt cx="6153092" cy="4867667"/>
          </a:xfrm>
        </p:grpSpPr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3858" y="334493"/>
              <a:ext cx="6153092" cy="3594100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100883">
              <a:off x="615637" y="-939074"/>
              <a:ext cx="3594100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4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16936"/>
            <a:ext cx="9638779" cy="3645776"/>
            <a:chOff x="552140" y="-865922"/>
            <a:chExt cx="9638779" cy="3645776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483312" y="1072247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</Words>
  <Application>Microsoft Macintosh PowerPoint</Application>
  <PresentationFormat>Breedbeeld</PresentationFormat>
  <Paragraphs>2</Paragraphs>
  <Slides>15</Slides>
  <Notes>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17</cp:revision>
  <cp:lastPrinted>2024-03-01T20:12:49Z</cp:lastPrinted>
  <dcterms:created xsi:type="dcterms:W3CDTF">2024-03-01T18:24:31Z</dcterms:created>
  <dcterms:modified xsi:type="dcterms:W3CDTF">2024-12-13T09:32:39Z</dcterms:modified>
</cp:coreProperties>
</file>