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4" r:id="rId7"/>
    <p:sldId id="268" r:id="rId8"/>
    <p:sldId id="272" r:id="rId9"/>
    <p:sldId id="274" r:id="rId10"/>
    <p:sldId id="276" r:id="rId11"/>
    <p:sldId id="273" r:id="rId12"/>
    <p:sldId id="271" r:id="rId13"/>
    <p:sldId id="270" r:id="rId14"/>
    <p:sldId id="269" r:id="rId15"/>
    <p:sldId id="275" r:id="rId16"/>
    <p:sldId id="267" r:id="rId17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86506"/>
  </p:normalViewPr>
  <p:slideViewPr>
    <p:cSldViewPr snapToGrid="0">
      <p:cViewPr varScale="1">
        <p:scale>
          <a:sx n="105" d="100"/>
          <a:sy n="105" d="100"/>
        </p:scale>
        <p:origin x="1488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03067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16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18164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16/12/2024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qohkUbdEPag?feature=oembed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YSC6oG0kpY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KGhPjHXVT-g" TargetMode="External"/><Relationship Id="rId4" Type="http://schemas.openxmlformats.org/officeDocument/2006/relationships/hyperlink" Target="https://www.redbull.com/be-nl/seppe-smits-klimaatverandering-duurzaamheid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neeuwsportvlaanderen.be/snow-to-school" TargetMode="External"/><Relationship Id="rId5" Type="http://schemas.openxmlformats.org/officeDocument/2006/relationships/hyperlink" Target="https://www.youtube.com/watch?v=IwC0NPaT7lA" TargetMode="External"/><Relationship Id="rId4" Type="http://schemas.openxmlformats.org/officeDocument/2006/relationships/hyperlink" Target="https://www.mosvlaanderen.be/aan-de-slag?f%5B0%5D=aan-de-slag-thema%3Amobiliteit&amp;f%5B1%5D=aan-de-slag-type%3Aeducatief-materiaal&amp;sort_by=paddle_publication_date&amp;sort_order=DESC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dbull.com/be-nl/seppe-smits-klimaatverandering-duurzaamheid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0YSC6oG0kpY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F0037A89-772B-CF30-5489-84A5D0803C6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nlinemedia 2" descr="Groene reis naar de Spelen | Seppe Smits | MOEV">
            <a:hlinkClick r:id="" action="ppaction://media"/>
            <a:extLst>
              <a:ext uri="{FF2B5EF4-FFF2-40B4-BE49-F238E27FC236}">
                <a16:creationId xmlns:a16="http://schemas.microsoft.com/office/drawing/2014/main" id="{675402B3-AB73-2DD2-60D8-95F5635B9B1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096000" y="2352635"/>
            <a:ext cx="4830501" cy="272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DD43195-B03F-473A-7C70-BBFC98E0F2F1}"/>
              </a:ext>
            </a:extLst>
          </p:cNvPr>
          <p:cNvGrpSpPr/>
          <p:nvPr/>
        </p:nvGrpSpPr>
        <p:grpSpPr>
          <a:xfrm>
            <a:off x="488485" y="-816936"/>
            <a:ext cx="9087452" cy="3835187"/>
            <a:chOff x="552140" y="-865922"/>
            <a:chExt cx="9087452" cy="3835187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D2E015-AA46-8C2D-AAA5-5FF7DE9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DC62125-8E27-911D-41F6-33CACA2E2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931985" y="1261658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444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6825F32-261E-1D04-35C5-7631302C34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15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FDDBDA7-9CC9-A4D4-E8D5-07C79291DF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2A895054-04C9-4CBB-367F-0367A8C14E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2550695" y="471637"/>
            <a:ext cx="394636" cy="481263"/>
          </a:xfrm>
          <a:prstGeom prst="rect">
            <a:avLst/>
          </a:prstGeom>
        </p:spPr>
      </p:pic>
      <p:pic>
        <p:nvPicPr>
          <p:cNvPr id="44" name="Afbeelding 43">
            <a:extLst>
              <a:ext uri="{FF2B5EF4-FFF2-40B4-BE49-F238E27FC236}">
                <a16:creationId xmlns:a16="http://schemas.microsoft.com/office/drawing/2014/main" id="{071A8D0A-17A5-8664-19FD-0D88B177D37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5149516" y="471637"/>
            <a:ext cx="394636" cy="481263"/>
          </a:xfrm>
          <a:prstGeom prst="rect">
            <a:avLst/>
          </a:prstGeom>
        </p:spPr>
      </p:pic>
      <p:pic>
        <p:nvPicPr>
          <p:cNvPr id="46" name="Afbeelding 45">
            <a:extLst>
              <a:ext uri="{FF2B5EF4-FFF2-40B4-BE49-F238E27FC236}">
                <a16:creationId xmlns:a16="http://schemas.microsoft.com/office/drawing/2014/main" id="{B7EF0AF1-F884-DB1D-5631-42697D6E6E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6429676" y="471637"/>
            <a:ext cx="394636" cy="481263"/>
          </a:xfrm>
          <a:prstGeom prst="rect">
            <a:avLst/>
          </a:prstGeom>
        </p:spPr>
      </p:pic>
      <p:pic>
        <p:nvPicPr>
          <p:cNvPr id="47" name="Afbeelding 46">
            <a:extLst>
              <a:ext uri="{FF2B5EF4-FFF2-40B4-BE49-F238E27FC236}">
                <a16:creationId xmlns:a16="http://schemas.microsoft.com/office/drawing/2014/main" id="{7C7871C7-5194-8926-78E6-508B96B96D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7777213" y="471637"/>
            <a:ext cx="394636" cy="481263"/>
          </a:xfrm>
          <a:prstGeom prst="rect">
            <a:avLst/>
          </a:prstGeom>
        </p:spPr>
      </p:pic>
      <p:pic>
        <p:nvPicPr>
          <p:cNvPr id="50" name="Afbeelding 49">
            <a:extLst>
              <a:ext uri="{FF2B5EF4-FFF2-40B4-BE49-F238E27FC236}">
                <a16:creationId xmlns:a16="http://schemas.microsoft.com/office/drawing/2014/main" id="{CFC1A1B3-E2E4-7096-0028-E208F66DC1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9066998" y="471637"/>
            <a:ext cx="394636" cy="481263"/>
          </a:xfrm>
          <a:prstGeom prst="rect">
            <a:avLst/>
          </a:prstGeom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EA43F71D-9311-C55F-DEEE-BC515CA62F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1405288" y="1751797"/>
            <a:ext cx="394636" cy="481263"/>
          </a:xfrm>
          <a:prstGeom prst="rect">
            <a:avLst/>
          </a:prstGeom>
        </p:spPr>
      </p:pic>
      <p:pic>
        <p:nvPicPr>
          <p:cNvPr id="53" name="Afbeelding 52">
            <a:extLst>
              <a:ext uri="{FF2B5EF4-FFF2-40B4-BE49-F238E27FC236}">
                <a16:creationId xmlns:a16="http://schemas.microsoft.com/office/drawing/2014/main" id="{1571B8D0-6F9A-1A51-9F46-5A92C1B573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2569945" y="1751797"/>
            <a:ext cx="394636" cy="481263"/>
          </a:xfrm>
          <a:prstGeom prst="rect">
            <a:avLst/>
          </a:prstGeom>
        </p:spPr>
      </p:pic>
      <p:pic>
        <p:nvPicPr>
          <p:cNvPr id="62" name="Afbeelding 61">
            <a:extLst>
              <a:ext uri="{FF2B5EF4-FFF2-40B4-BE49-F238E27FC236}">
                <a16:creationId xmlns:a16="http://schemas.microsoft.com/office/drawing/2014/main" id="{69C18574-6A7E-2AC2-2B4B-797DDAA84D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5168766" y="1751797"/>
            <a:ext cx="394636" cy="481263"/>
          </a:xfrm>
          <a:prstGeom prst="rect">
            <a:avLst/>
          </a:prstGeom>
        </p:spPr>
      </p:pic>
      <p:pic>
        <p:nvPicPr>
          <p:cNvPr id="68" name="Afbeelding 67">
            <a:extLst>
              <a:ext uri="{FF2B5EF4-FFF2-40B4-BE49-F238E27FC236}">
                <a16:creationId xmlns:a16="http://schemas.microsoft.com/office/drawing/2014/main" id="{92D04AC3-E61E-C2C0-D6EF-18387FAC7A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1520791" y="3060832"/>
            <a:ext cx="394636" cy="481263"/>
          </a:xfrm>
          <a:prstGeom prst="rect">
            <a:avLst/>
          </a:prstGeom>
        </p:spPr>
      </p:pic>
      <p:pic>
        <p:nvPicPr>
          <p:cNvPr id="81" name="Afbeelding 80">
            <a:extLst>
              <a:ext uri="{FF2B5EF4-FFF2-40B4-BE49-F238E27FC236}">
                <a16:creationId xmlns:a16="http://schemas.microsoft.com/office/drawing/2014/main" id="{BC04FB4F-CCC5-AA40-1585-60A8CE7EA0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7834963" y="3060832"/>
            <a:ext cx="394636" cy="481263"/>
          </a:xfrm>
          <a:prstGeom prst="rect">
            <a:avLst/>
          </a:prstGeom>
        </p:spPr>
      </p:pic>
      <p:pic>
        <p:nvPicPr>
          <p:cNvPr id="86" name="Afbeelding 85">
            <a:extLst>
              <a:ext uri="{FF2B5EF4-FFF2-40B4-BE49-F238E27FC236}">
                <a16:creationId xmlns:a16="http://schemas.microsoft.com/office/drawing/2014/main" id="{7C1DE253-8556-BF6C-DA99-9D56B1D6EB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1876926" y="4389118"/>
            <a:ext cx="394636" cy="481263"/>
          </a:xfrm>
          <a:prstGeom prst="rect">
            <a:avLst/>
          </a:prstGeom>
        </p:spPr>
      </p:pic>
      <p:pic>
        <p:nvPicPr>
          <p:cNvPr id="87" name="Afbeelding 86">
            <a:extLst>
              <a:ext uri="{FF2B5EF4-FFF2-40B4-BE49-F238E27FC236}">
                <a16:creationId xmlns:a16="http://schemas.microsoft.com/office/drawing/2014/main" id="{59CA650E-7118-C65E-A43C-27594267E0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3185961" y="4389118"/>
            <a:ext cx="394636" cy="481263"/>
          </a:xfrm>
          <a:prstGeom prst="rect">
            <a:avLst/>
          </a:prstGeom>
        </p:spPr>
      </p:pic>
      <p:pic>
        <p:nvPicPr>
          <p:cNvPr id="90" name="Afbeelding 89">
            <a:extLst>
              <a:ext uri="{FF2B5EF4-FFF2-40B4-BE49-F238E27FC236}">
                <a16:creationId xmlns:a16="http://schemas.microsoft.com/office/drawing/2014/main" id="{6135FCE5-271B-BFFF-C974-9B90FF4322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5168765" y="4389118"/>
            <a:ext cx="394636" cy="481263"/>
          </a:xfrm>
          <a:prstGeom prst="rect">
            <a:avLst/>
          </a:prstGeom>
        </p:spPr>
      </p:pic>
      <p:pic>
        <p:nvPicPr>
          <p:cNvPr id="93" name="Afbeelding 92">
            <a:extLst>
              <a:ext uri="{FF2B5EF4-FFF2-40B4-BE49-F238E27FC236}">
                <a16:creationId xmlns:a16="http://schemas.microsoft.com/office/drawing/2014/main" id="{2D692EEB-672C-5D9E-C2D8-18AD33D787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7729086" y="1751797"/>
            <a:ext cx="394636" cy="481263"/>
          </a:xfrm>
          <a:prstGeom prst="rect">
            <a:avLst/>
          </a:prstGeom>
        </p:spPr>
      </p:pic>
      <p:pic>
        <p:nvPicPr>
          <p:cNvPr id="100" name="Afbeelding 99">
            <a:extLst>
              <a:ext uri="{FF2B5EF4-FFF2-40B4-BE49-F238E27FC236}">
                <a16:creationId xmlns:a16="http://schemas.microsoft.com/office/drawing/2014/main" id="{E12212CD-846A-1F8D-6252-8B0823132C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7000"/>
          </a:blip>
          <a:srcRect l="33208" t="33329" r="32513" b="32659"/>
          <a:stretch/>
        </p:blipFill>
        <p:spPr>
          <a:xfrm>
            <a:off x="1203158" y="442762"/>
            <a:ext cx="1232034" cy="1222409"/>
          </a:xfrm>
          <a:prstGeom prst="rect">
            <a:avLst/>
          </a:prstGeom>
        </p:spPr>
      </p:pic>
      <p:sp>
        <p:nvSpPr>
          <p:cNvPr id="101" name="Rechthoek 100">
            <a:extLst>
              <a:ext uri="{FF2B5EF4-FFF2-40B4-BE49-F238E27FC236}">
                <a16:creationId xmlns:a16="http://schemas.microsoft.com/office/drawing/2014/main" id="{256D9237-9B26-222A-F032-0C37E5BB0A19}"/>
              </a:ext>
            </a:extLst>
          </p:cNvPr>
          <p:cNvSpPr/>
          <p:nvPr/>
        </p:nvSpPr>
        <p:spPr>
          <a:xfrm>
            <a:off x="3840481" y="1780673"/>
            <a:ext cx="1159840" cy="112615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02" name="Afbeelding 101">
            <a:extLst>
              <a:ext uri="{FF2B5EF4-FFF2-40B4-BE49-F238E27FC236}">
                <a16:creationId xmlns:a16="http://schemas.microsoft.com/office/drawing/2014/main" id="{2041814E-00B4-CF7C-7EA9-88099FFEE0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7000"/>
          </a:blip>
          <a:srcRect l="33208" t="33329" r="32513" b="32659"/>
          <a:stretch/>
        </p:blipFill>
        <p:spPr>
          <a:xfrm>
            <a:off x="6400799" y="1751798"/>
            <a:ext cx="1232034" cy="1222409"/>
          </a:xfrm>
          <a:prstGeom prst="rect">
            <a:avLst/>
          </a:prstGeom>
        </p:spPr>
      </p:pic>
      <p:pic>
        <p:nvPicPr>
          <p:cNvPr id="103" name="Afbeelding 102">
            <a:extLst>
              <a:ext uri="{FF2B5EF4-FFF2-40B4-BE49-F238E27FC236}">
                <a16:creationId xmlns:a16="http://schemas.microsoft.com/office/drawing/2014/main" id="{B4EFB969-3D54-C25A-0C3A-FE03F801393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7000"/>
          </a:blip>
          <a:srcRect l="33208" t="33329" r="32513" b="32659"/>
          <a:stretch/>
        </p:blipFill>
        <p:spPr>
          <a:xfrm>
            <a:off x="3801976" y="3060833"/>
            <a:ext cx="1232036" cy="1222409"/>
          </a:xfrm>
          <a:prstGeom prst="rect">
            <a:avLst/>
          </a:prstGeom>
        </p:spPr>
      </p:pic>
      <p:sp>
        <p:nvSpPr>
          <p:cNvPr id="104" name="Rechthoek 103">
            <a:extLst>
              <a:ext uri="{FF2B5EF4-FFF2-40B4-BE49-F238E27FC236}">
                <a16:creationId xmlns:a16="http://schemas.microsoft.com/office/drawing/2014/main" id="{235785A9-CA9F-266D-EED7-C546E087D897}"/>
              </a:ext>
            </a:extLst>
          </p:cNvPr>
          <p:cNvSpPr/>
          <p:nvPr/>
        </p:nvSpPr>
        <p:spPr>
          <a:xfrm>
            <a:off x="5130268" y="3089709"/>
            <a:ext cx="1169463" cy="112615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05" name="Afbeelding 104">
            <a:extLst>
              <a:ext uri="{FF2B5EF4-FFF2-40B4-BE49-F238E27FC236}">
                <a16:creationId xmlns:a16="http://schemas.microsoft.com/office/drawing/2014/main" id="{1988EDE2-C027-21EB-1835-231F7B3371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7000"/>
          </a:blip>
          <a:srcRect l="33208" t="33329" r="32513" b="32659"/>
          <a:stretch/>
        </p:blipFill>
        <p:spPr>
          <a:xfrm>
            <a:off x="6400799" y="3060833"/>
            <a:ext cx="1232034" cy="1222409"/>
          </a:xfrm>
          <a:prstGeom prst="rect">
            <a:avLst/>
          </a:prstGeom>
        </p:spPr>
      </p:pic>
      <p:pic>
        <p:nvPicPr>
          <p:cNvPr id="106" name="Afbeelding 105">
            <a:extLst>
              <a:ext uri="{FF2B5EF4-FFF2-40B4-BE49-F238E27FC236}">
                <a16:creationId xmlns:a16="http://schemas.microsoft.com/office/drawing/2014/main" id="{7F541AF7-CBBE-B3CB-EFE7-E3058E76302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7000"/>
          </a:blip>
          <a:srcRect l="33208" t="33329" r="32513" b="32659"/>
          <a:stretch/>
        </p:blipFill>
        <p:spPr>
          <a:xfrm>
            <a:off x="9009243" y="3060833"/>
            <a:ext cx="1232036" cy="1222409"/>
          </a:xfrm>
          <a:prstGeom prst="rect">
            <a:avLst/>
          </a:prstGeom>
        </p:spPr>
      </p:pic>
      <p:sp>
        <p:nvSpPr>
          <p:cNvPr id="107" name="Rechthoek 106">
            <a:extLst>
              <a:ext uri="{FF2B5EF4-FFF2-40B4-BE49-F238E27FC236}">
                <a16:creationId xmlns:a16="http://schemas.microsoft.com/office/drawing/2014/main" id="{32592BC2-4887-0CE0-03F7-9EBF454A210D}"/>
              </a:ext>
            </a:extLst>
          </p:cNvPr>
          <p:cNvSpPr/>
          <p:nvPr/>
        </p:nvSpPr>
        <p:spPr>
          <a:xfrm>
            <a:off x="3811611" y="4408368"/>
            <a:ext cx="1188710" cy="112615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08" name="Afbeelding 107">
            <a:extLst>
              <a:ext uri="{FF2B5EF4-FFF2-40B4-BE49-F238E27FC236}">
                <a16:creationId xmlns:a16="http://schemas.microsoft.com/office/drawing/2014/main" id="{06F91704-26E0-5832-82F5-B8CBD2F9F17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7000"/>
          </a:blip>
          <a:srcRect l="33208" t="33329" r="32513" b="32659"/>
          <a:stretch/>
        </p:blipFill>
        <p:spPr>
          <a:xfrm>
            <a:off x="3801978" y="442762"/>
            <a:ext cx="1232034" cy="1222409"/>
          </a:xfrm>
          <a:prstGeom prst="rect">
            <a:avLst/>
          </a:prstGeom>
        </p:spPr>
      </p:pic>
      <p:pic>
        <p:nvPicPr>
          <p:cNvPr id="109" name="Afbeelding 108">
            <a:extLst>
              <a:ext uri="{FF2B5EF4-FFF2-40B4-BE49-F238E27FC236}">
                <a16:creationId xmlns:a16="http://schemas.microsoft.com/office/drawing/2014/main" id="{0CD770DD-0276-FD76-BFB9-1B9D19CCC3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7000"/>
          </a:blip>
          <a:srcRect l="33208" t="33329" r="32513" b="32659"/>
          <a:stretch/>
        </p:blipFill>
        <p:spPr>
          <a:xfrm>
            <a:off x="3801976" y="1751798"/>
            <a:ext cx="1232036" cy="1222409"/>
          </a:xfrm>
          <a:prstGeom prst="rect">
            <a:avLst/>
          </a:prstGeom>
        </p:spPr>
      </p:pic>
      <p:pic>
        <p:nvPicPr>
          <p:cNvPr id="110" name="Afbeelding 109">
            <a:extLst>
              <a:ext uri="{FF2B5EF4-FFF2-40B4-BE49-F238E27FC236}">
                <a16:creationId xmlns:a16="http://schemas.microsoft.com/office/drawing/2014/main" id="{4BC5FD4B-5027-ABF5-7378-E8DDFABC63A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7000"/>
          </a:blip>
          <a:srcRect l="33208" t="33329" r="32513" b="32659"/>
          <a:stretch/>
        </p:blipFill>
        <p:spPr>
          <a:xfrm>
            <a:off x="3801976" y="4369870"/>
            <a:ext cx="1232036" cy="1222409"/>
          </a:xfrm>
          <a:prstGeom prst="rect">
            <a:avLst/>
          </a:prstGeom>
        </p:spPr>
      </p:pic>
      <p:pic>
        <p:nvPicPr>
          <p:cNvPr id="111" name="Afbeelding 110">
            <a:extLst>
              <a:ext uri="{FF2B5EF4-FFF2-40B4-BE49-F238E27FC236}">
                <a16:creationId xmlns:a16="http://schemas.microsoft.com/office/drawing/2014/main" id="{1203F5AA-27C2-F5AC-F7E9-66C0960E48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7000"/>
          </a:blip>
          <a:srcRect l="33208" t="33329" r="32513" b="32659"/>
          <a:stretch/>
        </p:blipFill>
        <p:spPr>
          <a:xfrm>
            <a:off x="5101387" y="3060833"/>
            <a:ext cx="1232036" cy="1222409"/>
          </a:xfrm>
          <a:prstGeom prst="rect">
            <a:avLst/>
          </a:prstGeom>
        </p:spPr>
      </p:pic>
      <p:sp>
        <p:nvSpPr>
          <p:cNvPr id="112" name="Rechthoek 111">
            <a:extLst>
              <a:ext uri="{FF2B5EF4-FFF2-40B4-BE49-F238E27FC236}">
                <a16:creationId xmlns:a16="http://schemas.microsoft.com/office/drawing/2014/main" id="{3D9CD439-D30A-E972-AB6F-3BA6C2329BF9}"/>
              </a:ext>
            </a:extLst>
          </p:cNvPr>
          <p:cNvSpPr/>
          <p:nvPr/>
        </p:nvSpPr>
        <p:spPr>
          <a:xfrm>
            <a:off x="1203158" y="442762"/>
            <a:ext cx="1232034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13" name="Rechthoek 112">
            <a:extLst>
              <a:ext uri="{FF2B5EF4-FFF2-40B4-BE49-F238E27FC236}">
                <a16:creationId xmlns:a16="http://schemas.microsoft.com/office/drawing/2014/main" id="{50BD2401-C0C3-925C-9FCF-E40AA959B1AE}"/>
              </a:ext>
            </a:extLst>
          </p:cNvPr>
          <p:cNvSpPr/>
          <p:nvPr/>
        </p:nvSpPr>
        <p:spPr>
          <a:xfrm>
            <a:off x="2550695" y="442762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14" name="Rechthoek 113">
            <a:extLst>
              <a:ext uri="{FF2B5EF4-FFF2-40B4-BE49-F238E27FC236}">
                <a16:creationId xmlns:a16="http://schemas.microsoft.com/office/drawing/2014/main" id="{E9D9DE89-D718-A404-72DF-8E0BB334767B}"/>
              </a:ext>
            </a:extLst>
          </p:cNvPr>
          <p:cNvSpPr/>
          <p:nvPr/>
        </p:nvSpPr>
        <p:spPr>
          <a:xfrm>
            <a:off x="3821230" y="442762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15" name="Rechthoek 114">
            <a:extLst>
              <a:ext uri="{FF2B5EF4-FFF2-40B4-BE49-F238E27FC236}">
                <a16:creationId xmlns:a16="http://schemas.microsoft.com/office/drawing/2014/main" id="{09A84E33-EB2F-2798-5F19-D0B18AE3786D}"/>
              </a:ext>
            </a:extLst>
          </p:cNvPr>
          <p:cNvSpPr/>
          <p:nvPr/>
        </p:nvSpPr>
        <p:spPr>
          <a:xfrm>
            <a:off x="5149514" y="442762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16" name="Rechthoek 115">
            <a:extLst>
              <a:ext uri="{FF2B5EF4-FFF2-40B4-BE49-F238E27FC236}">
                <a16:creationId xmlns:a16="http://schemas.microsoft.com/office/drawing/2014/main" id="{C0E6375D-5C20-4242-7E17-239E8BD86425}"/>
              </a:ext>
            </a:extLst>
          </p:cNvPr>
          <p:cNvSpPr/>
          <p:nvPr/>
        </p:nvSpPr>
        <p:spPr>
          <a:xfrm>
            <a:off x="6439303" y="442762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17" name="Rechthoek 116">
            <a:extLst>
              <a:ext uri="{FF2B5EF4-FFF2-40B4-BE49-F238E27FC236}">
                <a16:creationId xmlns:a16="http://schemas.microsoft.com/office/drawing/2014/main" id="{5C47EA93-1C3A-1AF3-B97B-72CAB6B1E691}"/>
              </a:ext>
            </a:extLst>
          </p:cNvPr>
          <p:cNvSpPr/>
          <p:nvPr/>
        </p:nvSpPr>
        <p:spPr>
          <a:xfrm>
            <a:off x="7729092" y="442762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18" name="Rechthoek 117">
            <a:extLst>
              <a:ext uri="{FF2B5EF4-FFF2-40B4-BE49-F238E27FC236}">
                <a16:creationId xmlns:a16="http://schemas.microsoft.com/office/drawing/2014/main" id="{CC759D7C-D3FF-BBFD-2DC9-97F25AF0B856}"/>
              </a:ext>
            </a:extLst>
          </p:cNvPr>
          <p:cNvSpPr/>
          <p:nvPr/>
        </p:nvSpPr>
        <p:spPr>
          <a:xfrm>
            <a:off x="9038130" y="442762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19" name="Rechthoek 118">
            <a:extLst>
              <a:ext uri="{FF2B5EF4-FFF2-40B4-BE49-F238E27FC236}">
                <a16:creationId xmlns:a16="http://schemas.microsoft.com/office/drawing/2014/main" id="{2B296857-FDC3-913A-BD6E-FBF4C5527F2B}"/>
              </a:ext>
            </a:extLst>
          </p:cNvPr>
          <p:cNvSpPr/>
          <p:nvPr/>
        </p:nvSpPr>
        <p:spPr>
          <a:xfrm>
            <a:off x="1241668" y="1742171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20" name="Rechthoek 119">
            <a:extLst>
              <a:ext uri="{FF2B5EF4-FFF2-40B4-BE49-F238E27FC236}">
                <a16:creationId xmlns:a16="http://schemas.microsoft.com/office/drawing/2014/main" id="{CF7F8806-BAC6-0047-4A38-B0E7C2973661}"/>
              </a:ext>
            </a:extLst>
          </p:cNvPr>
          <p:cNvSpPr/>
          <p:nvPr/>
        </p:nvSpPr>
        <p:spPr>
          <a:xfrm>
            <a:off x="2531455" y="1742171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21" name="Rechthoek 120">
            <a:extLst>
              <a:ext uri="{FF2B5EF4-FFF2-40B4-BE49-F238E27FC236}">
                <a16:creationId xmlns:a16="http://schemas.microsoft.com/office/drawing/2014/main" id="{44D6F45E-0414-9034-554D-668FAF5878B4}"/>
              </a:ext>
            </a:extLst>
          </p:cNvPr>
          <p:cNvSpPr/>
          <p:nvPr/>
        </p:nvSpPr>
        <p:spPr>
          <a:xfrm>
            <a:off x="3830868" y="1742171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24" name="Rechthoek 123">
            <a:extLst>
              <a:ext uri="{FF2B5EF4-FFF2-40B4-BE49-F238E27FC236}">
                <a16:creationId xmlns:a16="http://schemas.microsoft.com/office/drawing/2014/main" id="{8E5A4AD3-1FA1-F347-65B2-969D7D5A5F07}"/>
              </a:ext>
            </a:extLst>
          </p:cNvPr>
          <p:cNvSpPr/>
          <p:nvPr/>
        </p:nvSpPr>
        <p:spPr>
          <a:xfrm>
            <a:off x="5130278" y="1742171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25" name="Rechthoek 124">
            <a:extLst>
              <a:ext uri="{FF2B5EF4-FFF2-40B4-BE49-F238E27FC236}">
                <a16:creationId xmlns:a16="http://schemas.microsoft.com/office/drawing/2014/main" id="{3CB55922-8802-EE71-0CFA-C71B18579009}"/>
              </a:ext>
            </a:extLst>
          </p:cNvPr>
          <p:cNvSpPr/>
          <p:nvPr/>
        </p:nvSpPr>
        <p:spPr>
          <a:xfrm>
            <a:off x="6439317" y="1742171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26" name="Rechthoek 125">
            <a:extLst>
              <a:ext uri="{FF2B5EF4-FFF2-40B4-BE49-F238E27FC236}">
                <a16:creationId xmlns:a16="http://schemas.microsoft.com/office/drawing/2014/main" id="{469A203C-9916-F58F-CE5D-3B62D543FD56}"/>
              </a:ext>
            </a:extLst>
          </p:cNvPr>
          <p:cNvSpPr/>
          <p:nvPr/>
        </p:nvSpPr>
        <p:spPr>
          <a:xfrm>
            <a:off x="7738724" y="1742171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27" name="Rechthoek 126">
            <a:extLst>
              <a:ext uri="{FF2B5EF4-FFF2-40B4-BE49-F238E27FC236}">
                <a16:creationId xmlns:a16="http://schemas.microsoft.com/office/drawing/2014/main" id="{754F14EB-0BE5-8493-4E17-43B05F12D7D5}"/>
              </a:ext>
            </a:extLst>
          </p:cNvPr>
          <p:cNvSpPr/>
          <p:nvPr/>
        </p:nvSpPr>
        <p:spPr>
          <a:xfrm>
            <a:off x="9461634" y="1751798"/>
            <a:ext cx="1148615" cy="122240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28" name="Rechthoek 127">
            <a:extLst>
              <a:ext uri="{FF2B5EF4-FFF2-40B4-BE49-F238E27FC236}">
                <a16:creationId xmlns:a16="http://schemas.microsoft.com/office/drawing/2014/main" id="{462CD56B-B86E-BA55-13A5-53827951D754}"/>
              </a:ext>
            </a:extLst>
          </p:cNvPr>
          <p:cNvSpPr/>
          <p:nvPr/>
        </p:nvSpPr>
        <p:spPr>
          <a:xfrm>
            <a:off x="1241668" y="3070459"/>
            <a:ext cx="1148615" cy="118390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130" name="Afbeelding 129">
            <a:extLst>
              <a:ext uri="{FF2B5EF4-FFF2-40B4-BE49-F238E27FC236}">
                <a16:creationId xmlns:a16="http://schemas.microsoft.com/office/drawing/2014/main" id="{0447C21C-B975-78F0-4C3D-A4B8E1A51C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3166711" y="3070457"/>
            <a:ext cx="394636" cy="481263"/>
          </a:xfrm>
          <a:prstGeom prst="rect">
            <a:avLst/>
          </a:prstGeom>
        </p:spPr>
      </p:pic>
      <p:sp>
        <p:nvSpPr>
          <p:cNvPr id="131" name="Rechthoek 130">
            <a:extLst>
              <a:ext uri="{FF2B5EF4-FFF2-40B4-BE49-F238E27FC236}">
                <a16:creationId xmlns:a16="http://schemas.microsoft.com/office/drawing/2014/main" id="{3F106941-AFBA-F4DC-FDD5-914EDFFB8C57}"/>
              </a:ext>
            </a:extLst>
          </p:cNvPr>
          <p:cNvSpPr/>
          <p:nvPr/>
        </p:nvSpPr>
        <p:spPr>
          <a:xfrm>
            <a:off x="2531453" y="3070459"/>
            <a:ext cx="1148615" cy="118390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2" name="Rechthoek 131">
            <a:extLst>
              <a:ext uri="{FF2B5EF4-FFF2-40B4-BE49-F238E27FC236}">
                <a16:creationId xmlns:a16="http://schemas.microsoft.com/office/drawing/2014/main" id="{9C4BCA94-0572-0646-4EFD-530292969362}"/>
              </a:ext>
            </a:extLst>
          </p:cNvPr>
          <p:cNvSpPr/>
          <p:nvPr/>
        </p:nvSpPr>
        <p:spPr>
          <a:xfrm>
            <a:off x="3821238" y="3070459"/>
            <a:ext cx="1148615" cy="118390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3" name="Rechthoek 132">
            <a:extLst>
              <a:ext uri="{FF2B5EF4-FFF2-40B4-BE49-F238E27FC236}">
                <a16:creationId xmlns:a16="http://schemas.microsoft.com/office/drawing/2014/main" id="{5CCF71C6-06A3-5B7B-2A9E-DF92048ABCDA}"/>
              </a:ext>
            </a:extLst>
          </p:cNvPr>
          <p:cNvSpPr/>
          <p:nvPr/>
        </p:nvSpPr>
        <p:spPr>
          <a:xfrm>
            <a:off x="5130276" y="3070459"/>
            <a:ext cx="1148615" cy="118390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4" name="Rechthoek 133">
            <a:extLst>
              <a:ext uri="{FF2B5EF4-FFF2-40B4-BE49-F238E27FC236}">
                <a16:creationId xmlns:a16="http://schemas.microsoft.com/office/drawing/2014/main" id="{1BA52137-5B80-EABF-F302-E25BD96FA24C}"/>
              </a:ext>
            </a:extLst>
          </p:cNvPr>
          <p:cNvSpPr/>
          <p:nvPr/>
        </p:nvSpPr>
        <p:spPr>
          <a:xfrm>
            <a:off x="6439315" y="3070459"/>
            <a:ext cx="1148615" cy="118390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5" name="Rechthoek 134">
            <a:extLst>
              <a:ext uri="{FF2B5EF4-FFF2-40B4-BE49-F238E27FC236}">
                <a16:creationId xmlns:a16="http://schemas.microsoft.com/office/drawing/2014/main" id="{554240D2-246E-7816-E68F-24BE40423FBC}"/>
              </a:ext>
            </a:extLst>
          </p:cNvPr>
          <p:cNvSpPr/>
          <p:nvPr/>
        </p:nvSpPr>
        <p:spPr>
          <a:xfrm>
            <a:off x="7729103" y="3070459"/>
            <a:ext cx="1148615" cy="118390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6" name="Rechthoek 135">
            <a:extLst>
              <a:ext uri="{FF2B5EF4-FFF2-40B4-BE49-F238E27FC236}">
                <a16:creationId xmlns:a16="http://schemas.microsoft.com/office/drawing/2014/main" id="{B9DD243A-4746-BC3D-2B44-7C4C5A6EBC62}"/>
              </a:ext>
            </a:extLst>
          </p:cNvPr>
          <p:cNvSpPr/>
          <p:nvPr/>
        </p:nvSpPr>
        <p:spPr>
          <a:xfrm>
            <a:off x="9038130" y="3089709"/>
            <a:ext cx="1148624" cy="116465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7" name="Rechthoek 136">
            <a:extLst>
              <a:ext uri="{FF2B5EF4-FFF2-40B4-BE49-F238E27FC236}">
                <a16:creationId xmlns:a16="http://schemas.microsoft.com/office/drawing/2014/main" id="{7790C706-D5CE-496C-6E38-45C6EA2AAEF9}"/>
              </a:ext>
            </a:extLst>
          </p:cNvPr>
          <p:cNvSpPr/>
          <p:nvPr/>
        </p:nvSpPr>
        <p:spPr>
          <a:xfrm>
            <a:off x="1241668" y="4379494"/>
            <a:ext cx="1148615" cy="118390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8" name="Rechthoek 137">
            <a:extLst>
              <a:ext uri="{FF2B5EF4-FFF2-40B4-BE49-F238E27FC236}">
                <a16:creationId xmlns:a16="http://schemas.microsoft.com/office/drawing/2014/main" id="{FB208126-09A4-11D4-060C-AF3CB129721D}"/>
              </a:ext>
            </a:extLst>
          </p:cNvPr>
          <p:cNvSpPr/>
          <p:nvPr/>
        </p:nvSpPr>
        <p:spPr>
          <a:xfrm>
            <a:off x="2531455" y="4379494"/>
            <a:ext cx="1148615" cy="118390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39" name="Rechthoek 138">
            <a:extLst>
              <a:ext uri="{FF2B5EF4-FFF2-40B4-BE49-F238E27FC236}">
                <a16:creationId xmlns:a16="http://schemas.microsoft.com/office/drawing/2014/main" id="{4459D3EB-3825-E546-8B61-75A44E350475}"/>
              </a:ext>
            </a:extLst>
          </p:cNvPr>
          <p:cNvSpPr/>
          <p:nvPr/>
        </p:nvSpPr>
        <p:spPr>
          <a:xfrm>
            <a:off x="3840490" y="4379494"/>
            <a:ext cx="1148615" cy="118390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40" name="Rechthoek 139">
            <a:extLst>
              <a:ext uri="{FF2B5EF4-FFF2-40B4-BE49-F238E27FC236}">
                <a16:creationId xmlns:a16="http://schemas.microsoft.com/office/drawing/2014/main" id="{00B177FB-4954-E370-055A-73E599D76BA1}"/>
              </a:ext>
            </a:extLst>
          </p:cNvPr>
          <p:cNvSpPr/>
          <p:nvPr/>
        </p:nvSpPr>
        <p:spPr>
          <a:xfrm>
            <a:off x="5130274" y="4369870"/>
            <a:ext cx="1148615" cy="119353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8674691-16D9-89BF-8CBB-0E69E38D9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6445705" y="4408368"/>
            <a:ext cx="394636" cy="481263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821BD8BB-1AC7-9EA6-999E-B3665742F5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48" t="43091" r="46072" b="43518"/>
          <a:stretch/>
        </p:blipFill>
        <p:spPr>
          <a:xfrm>
            <a:off x="7753297" y="4408368"/>
            <a:ext cx="394636" cy="481263"/>
          </a:xfrm>
          <a:prstGeom prst="rect">
            <a:avLst/>
          </a:prstGeom>
        </p:spPr>
      </p:pic>
      <p:sp>
        <p:nvSpPr>
          <p:cNvPr id="15" name="Rechthoek 14">
            <a:extLst>
              <a:ext uri="{FF2B5EF4-FFF2-40B4-BE49-F238E27FC236}">
                <a16:creationId xmlns:a16="http://schemas.microsoft.com/office/drawing/2014/main" id="{E64528E4-63FE-296F-2F6E-B37B3462BA3C}"/>
              </a:ext>
            </a:extLst>
          </p:cNvPr>
          <p:cNvSpPr/>
          <p:nvPr/>
        </p:nvSpPr>
        <p:spPr>
          <a:xfrm>
            <a:off x="6445705" y="4379494"/>
            <a:ext cx="1142213" cy="115503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FF98C5AD-AEB3-DBD4-6DBA-44309C3DDD73}"/>
              </a:ext>
            </a:extLst>
          </p:cNvPr>
          <p:cNvSpPr/>
          <p:nvPr/>
        </p:nvSpPr>
        <p:spPr>
          <a:xfrm>
            <a:off x="7745126" y="4408368"/>
            <a:ext cx="1142213" cy="112615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6F3A65F-89E5-3384-1586-BD3F3A00466E}"/>
              </a:ext>
            </a:extLst>
          </p:cNvPr>
          <p:cNvSpPr/>
          <p:nvPr/>
        </p:nvSpPr>
        <p:spPr>
          <a:xfrm>
            <a:off x="9038129" y="4389118"/>
            <a:ext cx="1148615" cy="116465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C97A5135-AF8A-C43A-01FF-B3D79401252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7000"/>
          </a:blip>
          <a:srcRect l="33208" t="33329" r="32513" b="32659"/>
          <a:stretch/>
        </p:blipFill>
        <p:spPr>
          <a:xfrm>
            <a:off x="9009243" y="4368425"/>
            <a:ext cx="1232036" cy="1222409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1EE66E88-0421-98BF-459F-BB0101A5B9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7000"/>
          </a:blip>
          <a:srcRect l="33208" t="33329" r="32513" b="32659"/>
          <a:stretch/>
        </p:blipFill>
        <p:spPr>
          <a:xfrm>
            <a:off x="9009243" y="1751349"/>
            <a:ext cx="1232036" cy="1222409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3BD4EAEF-9E2E-C2DB-79A6-E95EEF84AF5D}"/>
              </a:ext>
            </a:extLst>
          </p:cNvPr>
          <p:cNvSpPr/>
          <p:nvPr/>
        </p:nvSpPr>
        <p:spPr>
          <a:xfrm>
            <a:off x="9009243" y="1804100"/>
            <a:ext cx="1142213" cy="11169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2989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4C9A1-325C-A151-3953-1CBD94616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hoek 3">
            <a:hlinkClick r:id="rId3"/>
            <a:extLst>
              <a:ext uri="{FF2B5EF4-FFF2-40B4-BE49-F238E27FC236}">
                <a16:creationId xmlns:a16="http://schemas.microsoft.com/office/drawing/2014/main" id="{43AF02C1-60E5-F06A-A66F-6D530C625AB3}"/>
              </a:ext>
            </a:extLst>
          </p:cNvPr>
          <p:cNvSpPr/>
          <p:nvPr/>
        </p:nvSpPr>
        <p:spPr>
          <a:xfrm>
            <a:off x="6254497" y="1807464"/>
            <a:ext cx="5486399" cy="25362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5" name="Rechthoek 4">
            <a:hlinkClick r:id="rId4"/>
            <a:extLst>
              <a:ext uri="{FF2B5EF4-FFF2-40B4-BE49-F238E27FC236}">
                <a16:creationId xmlns:a16="http://schemas.microsoft.com/office/drawing/2014/main" id="{2D6B3D62-AF4B-E5D2-5D6F-63813A90B3CD}"/>
              </a:ext>
            </a:extLst>
          </p:cNvPr>
          <p:cNvSpPr/>
          <p:nvPr/>
        </p:nvSpPr>
        <p:spPr>
          <a:xfrm>
            <a:off x="6254497" y="2086037"/>
            <a:ext cx="2828543" cy="25363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6" name="Rechthoek 5">
            <a:hlinkClick r:id="rId5"/>
            <a:extLst>
              <a:ext uri="{FF2B5EF4-FFF2-40B4-BE49-F238E27FC236}">
                <a16:creationId xmlns:a16="http://schemas.microsoft.com/office/drawing/2014/main" id="{A0C7A6D7-6EE4-200E-6A15-EFA175B0308B}"/>
              </a:ext>
            </a:extLst>
          </p:cNvPr>
          <p:cNvSpPr/>
          <p:nvPr/>
        </p:nvSpPr>
        <p:spPr>
          <a:xfrm>
            <a:off x="6254497" y="1545336"/>
            <a:ext cx="1280160" cy="25362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6109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6D3893E-34EE-95E1-5871-9B5F443CEA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05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068A388-284C-FD76-AF0D-D6911A3597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889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068A388-284C-FD76-AF0D-D6911A3597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42B54601-AFFE-EF86-326B-6C5D2EA837F9}"/>
              </a:ext>
            </a:extLst>
          </p:cNvPr>
          <p:cNvSpPr/>
          <p:nvPr/>
        </p:nvSpPr>
        <p:spPr>
          <a:xfrm>
            <a:off x="6351215" y="2384981"/>
            <a:ext cx="5121206" cy="3976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3D7E31E8-6E9C-824C-C79E-CC48C3BD6109}"/>
              </a:ext>
            </a:extLst>
          </p:cNvPr>
          <p:cNvSpPr/>
          <p:nvPr/>
        </p:nvSpPr>
        <p:spPr>
          <a:xfrm>
            <a:off x="6351215" y="2931734"/>
            <a:ext cx="5121206" cy="49726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5" name="Rechthoek 4">
            <a:hlinkClick r:id="rId6"/>
            <a:extLst>
              <a:ext uri="{FF2B5EF4-FFF2-40B4-BE49-F238E27FC236}">
                <a16:creationId xmlns:a16="http://schemas.microsoft.com/office/drawing/2014/main" id="{AEBA7F07-533E-FC62-8E2F-D094C021B51E}"/>
              </a:ext>
            </a:extLst>
          </p:cNvPr>
          <p:cNvSpPr/>
          <p:nvPr/>
        </p:nvSpPr>
        <p:spPr>
          <a:xfrm>
            <a:off x="6351215" y="3543703"/>
            <a:ext cx="5121206" cy="36153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1039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117C9B0-294E-F618-6415-146567EA6A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hthoek 6">
            <a:hlinkClick r:id="rId3"/>
            <a:extLst>
              <a:ext uri="{FF2B5EF4-FFF2-40B4-BE49-F238E27FC236}">
                <a16:creationId xmlns:a16="http://schemas.microsoft.com/office/drawing/2014/main" id="{DE988CB4-9A70-610B-39B7-F92AAFB50610}"/>
              </a:ext>
            </a:extLst>
          </p:cNvPr>
          <p:cNvSpPr/>
          <p:nvPr/>
        </p:nvSpPr>
        <p:spPr>
          <a:xfrm>
            <a:off x="6874309" y="3128211"/>
            <a:ext cx="4023360" cy="230043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B815ED83-CD54-890D-BD55-B19EC0E822F5}"/>
              </a:ext>
            </a:extLst>
          </p:cNvPr>
          <p:cNvSpPr/>
          <p:nvPr/>
        </p:nvSpPr>
        <p:spPr>
          <a:xfrm>
            <a:off x="6874309" y="440014"/>
            <a:ext cx="4023360" cy="230043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9250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10F895A-CD97-BA16-2CE5-9F90F38DDC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222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7F7788A-CA19-D227-CE31-35717973C0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04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0C70A75-CF60-A931-4A7E-D601CB24E2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88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50250B9-FA76-AF1F-40C2-5B05BDDB73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ep 11">
            <a:extLst>
              <a:ext uri="{FF2B5EF4-FFF2-40B4-BE49-F238E27FC236}">
                <a16:creationId xmlns:a16="http://schemas.microsoft.com/office/drawing/2014/main" id="{2AA2573E-BD68-3C26-6570-566B8A33162E}"/>
              </a:ext>
            </a:extLst>
          </p:cNvPr>
          <p:cNvGrpSpPr/>
          <p:nvPr/>
        </p:nvGrpSpPr>
        <p:grpSpPr>
          <a:xfrm>
            <a:off x="488485" y="-816936"/>
            <a:ext cx="11215030" cy="3994922"/>
            <a:chOff x="552140" y="-865922"/>
            <a:chExt cx="11215030" cy="3994922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5839F6CD-8FE6-D79D-E87B-2D74EA404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46A45ACC-BFA2-1A1B-38D5-E6945F8BC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58470" y="-465100"/>
              <a:ext cx="6108700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98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C9F6BA0-B66A-60ED-2BDB-1B8B632E54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9AB15879-E869-2FF6-F888-B3267EF2195A}"/>
              </a:ext>
            </a:extLst>
          </p:cNvPr>
          <p:cNvGrpSpPr/>
          <p:nvPr/>
        </p:nvGrpSpPr>
        <p:grpSpPr>
          <a:xfrm>
            <a:off x="488485" y="-816936"/>
            <a:ext cx="8920322" cy="3835187"/>
            <a:chOff x="552140" y="-865922"/>
            <a:chExt cx="8920322" cy="3835187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75287724-6F3C-447E-08CB-BD22B70FA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097B2A07-D1F2-2446-DAEA-264542EAD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764855" y="1261658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214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3D67CB8-6D8D-D28C-C723-AD499B6465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6DD43195-B03F-473A-7C70-BBFC98E0F2F1}"/>
              </a:ext>
            </a:extLst>
          </p:cNvPr>
          <p:cNvGrpSpPr/>
          <p:nvPr/>
        </p:nvGrpSpPr>
        <p:grpSpPr>
          <a:xfrm>
            <a:off x="488485" y="-816936"/>
            <a:ext cx="9638779" cy="3965816"/>
            <a:chOff x="552140" y="-865922"/>
            <a:chExt cx="9638779" cy="3965816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FD2E015-AA46-8C2D-AAA5-5FF7DE9A3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DC62125-8E27-911D-41F6-33CACA2E2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483312" y="1392287"/>
              <a:ext cx="1707607" cy="1707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545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B57BFEF-1A67-67A5-C053-9EA25DE4CB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ep 3">
            <a:extLst>
              <a:ext uri="{FF2B5EF4-FFF2-40B4-BE49-F238E27FC236}">
                <a16:creationId xmlns:a16="http://schemas.microsoft.com/office/drawing/2014/main" id="{EFAFCF7D-EE03-F6A0-A365-0AE03A3B0A8D}"/>
              </a:ext>
            </a:extLst>
          </p:cNvPr>
          <p:cNvGrpSpPr/>
          <p:nvPr/>
        </p:nvGrpSpPr>
        <p:grpSpPr>
          <a:xfrm>
            <a:off x="488485" y="-816936"/>
            <a:ext cx="11215030" cy="3994922"/>
            <a:chOff x="552140" y="-865922"/>
            <a:chExt cx="11215030" cy="3994922"/>
          </a:xfrm>
        </p:grpSpPr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35613CCC-62E5-2B95-38E0-D8A99942A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100883">
              <a:off x="552140" y="-865922"/>
              <a:ext cx="3594100" cy="35941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C4BC3F9A-19DB-2C8B-21DC-C409A0559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58470" y="-465100"/>
              <a:ext cx="6108700" cy="3594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16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</Words>
  <Application>Microsoft Macintosh PowerPoint</Application>
  <PresentationFormat>Breedbeeld</PresentationFormat>
  <Paragraphs>2</Paragraphs>
  <Slides>16</Slides>
  <Notes>2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21</cp:revision>
  <cp:lastPrinted>2024-03-01T20:12:49Z</cp:lastPrinted>
  <dcterms:created xsi:type="dcterms:W3CDTF">2024-03-01T18:24:31Z</dcterms:created>
  <dcterms:modified xsi:type="dcterms:W3CDTF">2024-12-16T09:12:30Z</dcterms:modified>
</cp:coreProperties>
</file>