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72" r:id="rId9"/>
    <p:sldId id="274" r:id="rId10"/>
    <p:sldId id="276" r:id="rId11"/>
    <p:sldId id="277" r:id="rId12"/>
    <p:sldId id="273" r:id="rId13"/>
    <p:sldId id="270" r:id="rId14"/>
    <p:sldId id="269" r:id="rId15"/>
    <p:sldId id="278" r:id="rId16"/>
    <p:sldId id="279" r:id="rId17"/>
    <p:sldId id="275" r:id="rId1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"/>
    <p:restoredTop sz="86506"/>
  </p:normalViewPr>
  <p:slideViewPr>
    <p:cSldViewPr snapToGrid="0">
      <p:cViewPr>
        <p:scale>
          <a:sx n="77" d="100"/>
          <a:sy n="77" d="100"/>
        </p:scale>
        <p:origin x="1704" y="7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Pzu6oqfOWMg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portvlaanderen.be/peter-genyn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13-9IawJg-M" TargetMode="External"/><Relationship Id="rId4" Type="http://schemas.openxmlformats.org/officeDocument/2006/relationships/hyperlink" Target="https://sporza.be/nl/2021/12/16/kris-bosmans-gesprek-eindejaar-met-peter-genyn~1639653869560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zondleven.be/gelukindeklas" TargetMode="External"/><Relationship Id="rId7" Type="http://schemas.openxmlformats.org/officeDocument/2006/relationships/hyperlink" Target="https://www.youtube.com/watch?v=Hh6Dup06kfs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oev.be/aanbod-basisonderwijs/bewegingscampagnes/voel-je-goed-met-luuk-en-warme-william/bewegingstussendoortjes#brochure" TargetMode="External"/><Relationship Id="rId5" Type="http://schemas.openxmlformats.org/officeDocument/2006/relationships/hyperlink" Target="https://www.youtube.com/watch?v=BPQDcNHzGDQ" TargetMode="External"/><Relationship Id="rId4" Type="http://schemas.openxmlformats.org/officeDocument/2006/relationships/hyperlink" Target="https://www.warmewilliam.be/tip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zondleven.be/gelukindeklas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oev.be/aanbod-basisonderwijs/bewegingscampagnes/voel-je-goed-met-luuk-en-warme-william/bewegingstussendoortjes#brochure" TargetMode="External"/><Relationship Id="rId5" Type="http://schemas.openxmlformats.org/officeDocument/2006/relationships/hyperlink" Target="https://www.youtube.com/watch?v=BPQDcNHzGDQ" TargetMode="External"/><Relationship Id="rId4" Type="http://schemas.openxmlformats.org/officeDocument/2006/relationships/hyperlink" Target="https://www.warmewilliam.be/tip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3-9IawJg-M?feature=oembed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s://sporza.be/nl/2021/12/16/kris-bosmans-gesprek-eindejaar-met-peter-genyn~1639653869560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1207A7F-65C1-A45D-1BBE-88846EEA5C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Positivisme | Peter Genyn | MOEV">
            <a:hlinkClick r:id="" action="ppaction://media"/>
            <a:extLst>
              <a:ext uri="{FF2B5EF4-FFF2-40B4-BE49-F238E27FC236}">
                <a16:creationId xmlns:a16="http://schemas.microsoft.com/office/drawing/2014/main" id="{82268BB6-B68E-30B8-4A31-6922992B650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06617" y="2572554"/>
            <a:ext cx="4873586" cy="275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580F2823-5920-258A-54DD-20C9121F8417}"/>
              </a:ext>
            </a:extLst>
          </p:cNvPr>
          <p:cNvGrpSpPr/>
          <p:nvPr/>
        </p:nvGrpSpPr>
        <p:grpSpPr>
          <a:xfrm>
            <a:off x="643933" y="-657242"/>
            <a:ext cx="8185539" cy="5312900"/>
            <a:chOff x="552140" y="-865922"/>
            <a:chExt cx="8185539" cy="53129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E3B6138C-9F24-1FE5-8331-CC09122B0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A133DFE6-B8D5-D915-5227-3C6AF557E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030072" y="273937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938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58AA574B-3832-CA57-27AF-D8CE4E0B5902}"/>
              </a:ext>
            </a:extLst>
          </p:cNvPr>
          <p:cNvGrpSpPr/>
          <p:nvPr/>
        </p:nvGrpSpPr>
        <p:grpSpPr>
          <a:xfrm>
            <a:off x="488485" y="-816936"/>
            <a:ext cx="11242739" cy="3906497"/>
            <a:chOff x="552140" y="-865922"/>
            <a:chExt cx="11242739" cy="390649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A545342F-5062-4D97-07DB-5D9DF9E29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4577FBD7-19F8-1918-BE32-AEE2878C9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892" y="-383160"/>
              <a:ext cx="6133987" cy="34237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545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192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70380142-9C7D-8410-A749-CB4EAB6159B3}"/>
              </a:ext>
            </a:extLst>
          </p:cNvPr>
          <p:cNvSpPr/>
          <p:nvPr/>
        </p:nvSpPr>
        <p:spPr>
          <a:xfrm>
            <a:off x="6236208" y="4494688"/>
            <a:ext cx="2749296" cy="246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4"/>
            <a:extLst>
              <a:ext uri="{FF2B5EF4-FFF2-40B4-BE49-F238E27FC236}">
                <a16:creationId xmlns:a16="http://schemas.microsoft.com/office/drawing/2014/main" id="{94C5CE98-067E-EEE7-C011-8AF97E99D6B3}"/>
              </a:ext>
            </a:extLst>
          </p:cNvPr>
          <p:cNvSpPr/>
          <p:nvPr/>
        </p:nvSpPr>
        <p:spPr>
          <a:xfrm>
            <a:off x="6236208" y="4756816"/>
            <a:ext cx="4528774" cy="2255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5"/>
            <a:extLst>
              <a:ext uri="{FF2B5EF4-FFF2-40B4-BE49-F238E27FC236}">
                <a16:creationId xmlns:a16="http://schemas.microsoft.com/office/drawing/2014/main" id="{708D9889-B738-BAD1-B964-1A6D7A7AF93D}"/>
              </a:ext>
            </a:extLst>
          </p:cNvPr>
          <p:cNvSpPr/>
          <p:nvPr/>
        </p:nvSpPr>
        <p:spPr>
          <a:xfrm>
            <a:off x="6236208" y="5055520"/>
            <a:ext cx="1322832" cy="2255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71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40ED0C2C-882B-F62F-A0DD-3252C03B108F}"/>
              </a:ext>
            </a:extLst>
          </p:cNvPr>
          <p:cNvSpPr/>
          <p:nvPr/>
        </p:nvSpPr>
        <p:spPr>
          <a:xfrm>
            <a:off x="582168" y="3248340"/>
            <a:ext cx="5513832" cy="4023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63239791-7997-8277-8584-781125150DB6}"/>
              </a:ext>
            </a:extLst>
          </p:cNvPr>
          <p:cNvSpPr/>
          <p:nvPr/>
        </p:nvSpPr>
        <p:spPr>
          <a:xfrm>
            <a:off x="582168" y="3756527"/>
            <a:ext cx="5513832" cy="51067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85AD65D-EC0E-F65F-4D3C-978F8180757D}"/>
              </a:ext>
            </a:extLst>
          </p:cNvPr>
          <p:cNvSpPr/>
          <p:nvPr/>
        </p:nvSpPr>
        <p:spPr>
          <a:xfrm>
            <a:off x="582168" y="4884695"/>
            <a:ext cx="5513832" cy="61555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0EC07375-8193-7EB2-E4F0-A8E0E072739E}"/>
              </a:ext>
            </a:extLst>
          </p:cNvPr>
          <p:cNvSpPr/>
          <p:nvPr/>
        </p:nvSpPr>
        <p:spPr>
          <a:xfrm>
            <a:off x="582168" y="4330514"/>
            <a:ext cx="5513832" cy="51067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02C55796-B894-97ED-141D-C2A09A371348}"/>
              </a:ext>
            </a:extLst>
          </p:cNvPr>
          <p:cNvSpPr/>
          <p:nvPr/>
        </p:nvSpPr>
        <p:spPr>
          <a:xfrm>
            <a:off x="540603" y="1357746"/>
            <a:ext cx="2729068" cy="2632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7066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40ED0C2C-882B-F62F-A0DD-3252C03B108F}"/>
              </a:ext>
            </a:extLst>
          </p:cNvPr>
          <p:cNvSpPr/>
          <p:nvPr/>
        </p:nvSpPr>
        <p:spPr>
          <a:xfrm>
            <a:off x="582168" y="3248340"/>
            <a:ext cx="5513832" cy="4023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63239791-7997-8277-8584-781125150DB6}"/>
              </a:ext>
            </a:extLst>
          </p:cNvPr>
          <p:cNvSpPr/>
          <p:nvPr/>
        </p:nvSpPr>
        <p:spPr>
          <a:xfrm>
            <a:off x="582168" y="3756527"/>
            <a:ext cx="5513832" cy="51067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85AD65D-EC0E-F65F-4D3C-978F8180757D}"/>
              </a:ext>
            </a:extLst>
          </p:cNvPr>
          <p:cNvSpPr/>
          <p:nvPr/>
        </p:nvSpPr>
        <p:spPr>
          <a:xfrm>
            <a:off x="582168" y="4884695"/>
            <a:ext cx="5513832" cy="61555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0EC07375-8193-7EB2-E4F0-A8E0E072739E}"/>
              </a:ext>
            </a:extLst>
          </p:cNvPr>
          <p:cNvSpPr/>
          <p:nvPr/>
        </p:nvSpPr>
        <p:spPr>
          <a:xfrm>
            <a:off x="582168" y="4330514"/>
            <a:ext cx="5513832" cy="51067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68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BD08FB-0884-DD05-9AC9-492AFC7E53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hthoek 7">
            <a:hlinkClick r:id="rId4"/>
            <a:extLst>
              <a:ext uri="{FF2B5EF4-FFF2-40B4-BE49-F238E27FC236}">
                <a16:creationId xmlns:a16="http://schemas.microsoft.com/office/drawing/2014/main" id="{C8BE8662-FFD7-8C1D-9DFA-6F7CCEF5FAE2}"/>
              </a:ext>
            </a:extLst>
          </p:cNvPr>
          <p:cNvSpPr/>
          <p:nvPr/>
        </p:nvSpPr>
        <p:spPr>
          <a:xfrm>
            <a:off x="6844457" y="3325362"/>
            <a:ext cx="4050792" cy="231151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" name="Onlinemedia 1" descr="Men’s 100m T51 | Final | London 2017 World Para Athletics Championships">
            <a:hlinkClick r:id="" action="ppaction://media"/>
            <a:extLst>
              <a:ext uri="{FF2B5EF4-FFF2-40B4-BE49-F238E27FC236}">
                <a16:creationId xmlns:a16="http://schemas.microsoft.com/office/drawing/2014/main" id="{315F3510-0712-F39F-F026-EA3F0814F02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909442" y="836351"/>
            <a:ext cx="3939507" cy="222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EA8B7A2-EFF4-FC45-78DA-0DAC30A8FA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EA7821F-C428-7258-899D-72558DBBDE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688569B-F7C2-E197-1FFB-85E03AB28E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0250B9-FA76-AF1F-40C2-5B05BDDB73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C9F6BA0-B66A-60ED-2BDB-1B8B632E54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9AB15879-E869-2FF6-F888-B3267EF2195A}"/>
              </a:ext>
            </a:extLst>
          </p:cNvPr>
          <p:cNvGrpSpPr/>
          <p:nvPr/>
        </p:nvGrpSpPr>
        <p:grpSpPr>
          <a:xfrm>
            <a:off x="497629" y="-807792"/>
            <a:ext cx="3594100" cy="5307719"/>
            <a:chOff x="552140" y="-865922"/>
            <a:chExt cx="3594100" cy="5307719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5287724-6F3C-447E-08CB-BD22B70FA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097B2A07-D1F2-2446-DAEA-264542EAD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600410" y="2734190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214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1D2DF44-1894-67CF-67DA-8B64385AF76A}"/>
              </a:ext>
            </a:extLst>
          </p:cNvPr>
          <p:cNvGrpSpPr/>
          <p:nvPr/>
        </p:nvGrpSpPr>
        <p:grpSpPr>
          <a:xfrm>
            <a:off x="643933" y="-657242"/>
            <a:ext cx="8860018" cy="3748840"/>
            <a:chOff x="552140" y="-865922"/>
            <a:chExt cx="8860018" cy="374884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BC47821C-FCF3-5A44-1AF6-05B6C42FD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BBA1FD6-39B8-92A3-0411-B7B8301D3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04551" y="117531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348D08FB-1394-23F5-6433-1EA02B7AFDB0}"/>
              </a:ext>
            </a:extLst>
          </p:cNvPr>
          <p:cNvGrpSpPr/>
          <p:nvPr/>
        </p:nvGrpSpPr>
        <p:grpSpPr>
          <a:xfrm>
            <a:off x="488485" y="-816936"/>
            <a:ext cx="11215029" cy="3594100"/>
            <a:chOff x="552140" y="-865922"/>
            <a:chExt cx="11215029" cy="359410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907DAF9E-25E7-372A-D4F5-7DBE743D3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550538EF-9A7F-7B71-E0C4-12219D542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4302" y="-341594"/>
              <a:ext cx="4232867" cy="297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16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0</Words>
  <Application>Microsoft Macintosh PowerPoint</Application>
  <PresentationFormat>Breedbeeld</PresentationFormat>
  <Paragraphs>0</Paragraphs>
  <Slides>17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22</cp:revision>
  <cp:lastPrinted>2024-03-01T20:12:49Z</cp:lastPrinted>
  <dcterms:created xsi:type="dcterms:W3CDTF">2024-03-01T18:24:31Z</dcterms:created>
  <dcterms:modified xsi:type="dcterms:W3CDTF">2024-12-13T09:41:59Z</dcterms:modified>
</cp:coreProperties>
</file>