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72" r:id="rId9"/>
    <p:sldId id="274" r:id="rId10"/>
    <p:sldId id="276" r:id="rId11"/>
    <p:sldId id="277" r:id="rId12"/>
    <p:sldId id="273" r:id="rId13"/>
    <p:sldId id="270" r:id="rId14"/>
    <p:sldId id="269" r:id="rId15"/>
    <p:sldId id="275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77"/>
    <p:restoredTop sz="86506"/>
  </p:normalViewPr>
  <p:slideViewPr>
    <p:cSldViewPr snapToGrid="0">
      <p:cViewPr varScale="1">
        <p:scale>
          <a:sx n="105" d="100"/>
          <a:sy n="105" d="100"/>
        </p:scale>
        <p:origin x="96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ToI1OXAHiOM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WV36YRvzy8?feature=oembed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porza.be/nl/2021/03/03/belsevens-zijn-heel-ambitieus~1614758345603/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urosport.nl/rugby-7/tokyo-2020/2021/tokyo-2020-bekijk-hier-een-haka-uitgevoerd-door-gouden-dames-van-nieuw-zeeland_vid1518963/video.shtml" TargetMode="External"/><Relationship Id="rId5" Type="http://schemas.openxmlformats.org/officeDocument/2006/relationships/hyperlink" Target="https://www.rugbyattitude.be/" TargetMode="External"/><Relationship Id="rId4" Type="http://schemas.openxmlformats.org/officeDocument/2006/relationships/hyperlink" Target="https://www.vrt.be/vrtmax/a-z/rugby-sevens--de-weg-naar-parijs-2024/2023/rugby-sevens--de-weg-naar-parijs-2024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WV36YRvzy8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zondleven.be/gelukindeklas" TargetMode="Externa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moev.be/materialen/filters:fair-play-materiaal" TargetMode="External"/><Relationship Id="rId4" Type="http://schemas.openxmlformats.org/officeDocument/2006/relationships/hyperlink" Target="https://www.gezondleven.be/happysnacks/p2?category%5b0%5d=970155&amp;category%5b1%5d=970156&amp;category%5b2%5d=970157&amp;targetGroup%5b0%5d=20283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wVRNn8o20U?feature=oembed" TargetMode="External"/><Relationship Id="rId5" Type="http://schemas.openxmlformats.org/officeDocument/2006/relationships/hyperlink" Target="https://sporza.be/nl/2021/03/03/belsevens-zijn-heel-ambitieus~1614758345603/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1207A7F-65C1-A45D-1BBE-88846EEA5C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Fair Play | BelSevens | MOEV">
            <a:hlinkClick r:id="" action="ppaction://media"/>
            <a:extLst>
              <a:ext uri="{FF2B5EF4-FFF2-40B4-BE49-F238E27FC236}">
                <a16:creationId xmlns:a16="http://schemas.microsoft.com/office/drawing/2014/main" id="{3DD8D222-3486-8FCA-70C2-908379F6A6D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480466" y="503821"/>
            <a:ext cx="2735403" cy="48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80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421F3CAA-527E-44A6-22F4-D1EBCD1BDC9B}"/>
              </a:ext>
            </a:extLst>
          </p:cNvPr>
          <p:cNvGrpSpPr/>
          <p:nvPr/>
        </p:nvGrpSpPr>
        <p:grpSpPr>
          <a:xfrm>
            <a:off x="488485" y="-816936"/>
            <a:ext cx="11170115" cy="3594100"/>
            <a:chOff x="552140" y="-865922"/>
            <a:chExt cx="11170115" cy="3594100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40CD78ED-34B7-B763-C669-63F4D956B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13BBAA2D-A7EC-CE4C-E211-842BFFB49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2723" y="-234724"/>
              <a:ext cx="5899532" cy="2814638"/>
            </a:xfrm>
            <a:prstGeom prst="rect">
              <a:avLst/>
            </a:prstGeom>
          </p:spPr>
        </p:pic>
      </p:grpSp>
      <p:pic>
        <p:nvPicPr>
          <p:cNvPr id="9" name="Onlinemedia 8" descr="Gouden medailles voor 4x100m --- Remise des médailles d'or pour le relais 4X100m">
            <a:hlinkClick r:id="" action="ppaction://media"/>
            <a:extLst>
              <a:ext uri="{FF2B5EF4-FFF2-40B4-BE49-F238E27FC236}">
                <a16:creationId xmlns:a16="http://schemas.microsoft.com/office/drawing/2014/main" id="{40344AED-8F27-7175-2C16-F947CE7C452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794069" y="3489960"/>
            <a:ext cx="3180523" cy="179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3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2192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70380142-9C7D-8410-A749-CB4EAB6159B3}"/>
              </a:ext>
            </a:extLst>
          </p:cNvPr>
          <p:cNvSpPr/>
          <p:nvPr/>
        </p:nvSpPr>
        <p:spPr>
          <a:xfrm>
            <a:off x="6236208" y="643128"/>
            <a:ext cx="2749296" cy="246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4"/>
            <a:extLst>
              <a:ext uri="{FF2B5EF4-FFF2-40B4-BE49-F238E27FC236}">
                <a16:creationId xmlns:a16="http://schemas.microsoft.com/office/drawing/2014/main" id="{94C5CE98-067E-EEE7-C011-8AF97E99D6B3}"/>
              </a:ext>
            </a:extLst>
          </p:cNvPr>
          <p:cNvSpPr/>
          <p:nvPr/>
        </p:nvSpPr>
        <p:spPr>
          <a:xfrm>
            <a:off x="6236208" y="905256"/>
            <a:ext cx="5513832" cy="246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5"/>
            <a:extLst>
              <a:ext uri="{FF2B5EF4-FFF2-40B4-BE49-F238E27FC236}">
                <a16:creationId xmlns:a16="http://schemas.microsoft.com/office/drawing/2014/main" id="{708D9889-B738-BAD1-B964-1A6D7A7AF93D}"/>
              </a:ext>
            </a:extLst>
          </p:cNvPr>
          <p:cNvSpPr/>
          <p:nvPr/>
        </p:nvSpPr>
        <p:spPr>
          <a:xfrm>
            <a:off x="6236208" y="1203960"/>
            <a:ext cx="1322832" cy="2255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6"/>
            <a:extLst>
              <a:ext uri="{FF2B5EF4-FFF2-40B4-BE49-F238E27FC236}">
                <a16:creationId xmlns:a16="http://schemas.microsoft.com/office/drawing/2014/main" id="{51B831C4-1A9B-9044-5363-D1296FC9C1B4}"/>
              </a:ext>
            </a:extLst>
          </p:cNvPr>
          <p:cNvSpPr/>
          <p:nvPr/>
        </p:nvSpPr>
        <p:spPr>
          <a:xfrm>
            <a:off x="6236208" y="1435608"/>
            <a:ext cx="4066032" cy="246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3031F149-60B6-B8BE-3250-2EFEB68F21C4}"/>
              </a:ext>
            </a:extLst>
          </p:cNvPr>
          <p:cNvSpPr/>
          <p:nvPr/>
        </p:nvSpPr>
        <p:spPr>
          <a:xfrm>
            <a:off x="6236208" y="2368296"/>
            <a:ext cx="2420112" cy="26517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40ED0C2C-882B-F62F-A0DD-3252C03B108F}"/>
              </a:ext>
            </a:extLst>
          </p:cNvPr>
          <p:cNvSpPr/>
          <p:nvPr/>
        </p:nvSpPr>
        <p:spPr>
          <a:xfrm>
            <a:off x="6181344" y="4474464"/>
            <a:ext cx="5513832" cy="40233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63239791-7997-8277-8584-781125150DB6}"/>
              </a:ext>
            </a:extLst>
          </p:cNvPr>
          <p:cNvSpPr/>
          <p:nvPr/>
        </p:nvSpPr>
        <p:spPr>
          <a:xfrm>
            <a:off x="6181344" y="4913376"/>
            <a:ext cx="5513832" cy="2682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85AD65D-EC0E-F65F-4D3C-978F8180757D}"/>
              </a:ext>
            </a:extLst>
          </p:cNvPr>
          <p:cNvSpPr/>
          <p:nvPr/>
        </p:nvSpPr>
        <p:spPr>
          <a:xfrm>
            <a:off x="6181344" y="5230368"/>
            <a:ext cx="5513832" cy="2682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68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9BD08FB-0884-DD05-9AC9-492AFC7E53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New Zealand Women's Rugby Sevens Team performs haka after winning Gold at the 2020 Tōkyō Olympics">
            <a:hlinkClick r:id="" action="ppaction://media"/>
            <a:extLst>
              <a:ext uri="{FF2B5EF4-FFF2-40B4-BE49-F238E27FC236}">
                <a16:creationId xmlns:a16="http://schemas.microsoft.com/office/drawing/2014/main" id="{DF3279B2-8CFC-FC8B-3340-76BCA32D954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369048" y="633811"/>
            <a:ext cx="3001264" cy="2250948"/>
          </a:xfrm>
          <a:prstGeom prst="rect">
            <a:avLst/>
          </a:prstGeom>
        </p:spPr>
      </p:pic>
      <p:sp>
        <p:nvSpPr>
          <p:cNvPr id="2" name="Rechthoek 1">
            <a:hlinkClick r:id="rId5"/>
            <a:extLst>
              <a:ext uri="{FF2B5EF4-FFF2-40B4-BE49-F238E27FC236}">
                <a16:creationId xmlns:a16="http://schemas.microsoft.com/office/drawing/2014/main" id="{D743E4BB-851F-9EBE-7BE9-E6387C38D8CA}"/>
              </a:ext>
            </a:extLst>
          </p:cNvPr>
          <p:cNvSpPr/>
          <p:nvPr/>
        </p:nvSpPr>
        <p:spPr>
          <a:xfrm>
            <a:off x="6875362" y="3113590"/>
            <a:ext cx="4062714" cy="230336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EA8B7A2-EFF4-FC45-78DA-0DAC30A8FA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EA7821F-C428-7258-899D-72558DBBDE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1688569B-F7C2-E197-1FFB-85E03AB28E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0250B9-FA76-AF1F-40C2-5B05BDDB73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853A41C7-FA12-60D1-6566-1B6373995036}"/>
              </a:ext>
            </a:extLst>
          </p:cNvPr>
          <p:cNvGrpSpPr/>
          <p:nvPr/>
        </p:nvGrpSpPr>
        <p:grpSpPr>
          <a:xfrm>
            <a:off x="662221" y="-908376"/>
            <a:ext cx="3594100" cy="5334803"/>
            <a:chOff x="552140" y="-865922"/>
            <a:chExt cx="3594100" cy="5334803"/>
          </a:xfrm>
        </p:grpSpPr>
        <p:pic>
          <p:nvPicPr>
            <p:cNvPr id="4" name="Afbeelding 3">
              <a:extLst>
                <a:ext uri="{FF2B5EF4-FFF2-40B4-BE49-F238E27FC236}">
                  <a16:creationId xmlns:a16="http://schemas.microsoft.com/office/drawing/2014/main" id="{A9A903FB-BC59-247E-7217-EFCC850F8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306AD98A-0B1A-75D4-24BC-9E53B64F6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400631" y="2761274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C9F6BA0-B66A-60ED-2BDB-1B8B632E54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9AB15879-E869-2FF6-F888-B3267EF2195A}"/>
              </a:ext>
            </a:extLst>
          </p:cNvPr>
          <p:cNvGrpSpPr/>
          <p:nvPr/>
        </p:nvGrpSpPr>
        <p:grpSpPr>
          <a:xfrm>
            <a:off x="497629" y="-807792"/>
            <a:ext cx="8902034" cy="3999779"/>
            <a:chOff x="552140" y="-865922"/>
            <a:chExt cx="8902034" cy="3999779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5287724-6F3C-447E-08CB-BD22B70FA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097B2A07-D1F2-2446-DAEA-264542EAD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46567" y="1426250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214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E3BE654-7528-7229-4915-257DA391E89B}"/>
              </a:ext>
            </a:extLst>
          </p:cNvPr>
          <p:cNvGrpSpPr/>
          <p:nvPr/>
        </p:nvGrpSpPr>
        <p:grpSpPr>
          <a:xfrm>
            <a:off x="488485" y="-816936"/>
            <a:ext cx="11215029" cy="3949202"/>
            <a:chOff x="552140" y="-865922"/>
            <a:chExt cx="11215029" cy="3949202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DA3B1383-9001-B45C-4C23-38F2C61D0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BB52E54F-A21C-7CD2-E4A9-3EC8B7E51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12510" y="-510820"/>
              <a:ext cx="4854659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1794255F-259A-0F72-F528-2F3C3F2899AA}"/>
              </a:ext>
            </a:extLst>
          </p:cNvPr>
          <p:cNvGrpSpPr/>
          <p:nvPr/>
        </p:nvGrpSpPr>
        <p:grpSpPr>
          <a:xfrm>
            <a:off x="643933" y="-506771"/>
            <a:ext cx="8929466" cy="4987331"/>
            <a:chOff x="552140" y="-865922"/>
            <a:chExt cx="8929466" cy="4987331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4B8AFE09-AFFF-A907-35E9-608C51599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60186FA3-A2AE-1C05-235E-401E416FE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73999" y="2413802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16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0</Words>
  <Application>Microsoft Macintosh PowerPoint</Application>
  <PresentationFormat>Breedbeeld</PresentationFormat>
  <Paragraphs>0</Paragraphs>
  <Slides>15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19</cp:revision>
  <cp:lastPrinted>2024-03-01T20:12:49Z</cp:lastPrinted>
  <dcterms:created xsi:type="dcterms:W3CDTF">2024-03-01T18:24:31Z</dcterms:created>
  <dcterms:modified xsi:type="dcterms:W3CDTF">2024-12-13T09:43:58Z</dcterms:modified>
</cp:coreProperties>
</file>