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75" r:id="rId8"/>
    <p:sldId id="276" r:id="rId9"/>
    <p:sldId id="272" r:id="rId10"/>
    <p:sldId id="277" r:id="rId11"/>
    <p:sldId id="270" r:id="rId12"/>
    <p:sldId id="279" r:id="rId13"/>
    <p:sldId id="280" r:id="rId14"/>
    <p:sldId id="269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4"/>
    <p:restoredTop sz="86506"/>
  </p:normalViewPr>
  <p:slideViewPr>
    <p:cSldViewPr snapToGrid="0">
      <p:cViewPr varScale="1">
        <p:scale>
          <a:sx n="105" d="100"/>
          <a:sy n="105" d="100"/>
        </p:scale>
        <p:origin x="146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57942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3807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joJH4zXkvOk?feature=oembed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porza.be/nl/2023/08/20/alexander-doom-voor-het-eerst-onder-45-seconden-mag-ook-naar-spelen-alles-viel-in-zijn-plooi~1692523832030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ihZvaGCzkY" TargetMode="External"/><Relationship Id="rId7" Type="http://schemas.openxmlformats.org/officeDocument/2006/relationships/hyperlink" Target="https://www.youtube.com/watch?v=2bkqn2SJgBk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parkx.com/" TargetMode="External"/><Relationship Id="rId5" Type="http://schemas.openxmlformats.org/officeDocument/2006/relationships/hyperlink" Target="https://www.sport.vlaanderen/innoveren-in-de-sport/sportinnovatiecampus/#:~:text=Sport%20Vlaanderen%20en%20Howest%20geloven,exergaming%2Dhal%20van%20het%20land" TargetMode="External"/><Relationship Id="rId4" Type="http://schemas.openxmlformats.org/officeDocument/2006/relationships/hyperlink" Target="https://samapp.b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porza.be/nl/2023/08/20/alexander-doom-voor-het-eerst-onder-45-seconden-mag-ook-naar-spelen-alles-viel-in-zijn-plooi~1692523832030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29B4700-8745-527D-F6B5-41AE900CB8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Technologische Topprestaties | Alexander Doom | MOEV">
            <a:hlinkClick r:id="" action="ppaction://media"/>
            <a:extLst>
              <a:ext uri="{FF2B5EF4-FFF2-40B4-BE49-F238E27FC236}">
                <a16:creationId xmlns:a16="http://schemas.microsoft.com/office/drawing/2014/main" id="{DBEB47BB-4EF4-3C7A-AA41-D93BCE6DA81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7982753" y="623787"/>
            <a:ext cx="2770127" cy="490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4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hthoek 9">
            <a:hlinkClick r:id="rId4"/>
            <a:extLst>
              <a:ext uri="{FF2B5EF4-FFF2-40B4-BE49-F238E27FC236}">
                <a16:creationId xmlns:a16="http://schemas.microsoft.com/office/drawing/2014/main" id="{F2792373-7573-4736-1D84-211456F827E7}"/>
              </a:ext>
            </a:extLst>
          </p:cNvPr>
          <p:cNvSpPr/>
          <p:nvPr/>
        </p:nvSpPr>
        <p:spPr>
          <a:xfrm>
            <a:off x="6254496" y="2917536"/>
            <a:ext cx="4645152" cy="27676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1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B5E8C202-2880-DADA-497D-177B89110B42}"/>
              </a:ext>
            </a:extLst>
          </p:cNvPr>
          <p:cNvSpPr/>
          <p:nvPr/>
        </p:nvSpPr>
        <p:spPr>
          <a:xfrm>
            <a:off x="6217921" y="1365504"/>
            <a:ext cx="3023616" cy="24384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2C383482-D60A-0BD7-85B8-320E305CEA97}"/>
              </a:ext>
            </a:extLst>
          </p:cNvPr>
          <p:cNvSpPr/>
          <p:nvPr/>
        </p:nvSpPr>
        <p:spPr>
          <a:xfrm>
            <a:off x="6217920" y="1886970"/>
            <a:ext cx="5234519" cy="8806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A180D718-DBFA-A3C9-BC10-7466D189021A}"/>
              </a:ext>
            </a:extLst>
          </p:cNvPr>
          <p:cNvSpPr/>
          <p:nvPr/>
        </p:nvSpPr>
        <p:spPr>
          <a:xfrm>
            <a:off x="6217921" y="2850138"/>
            <a:ext cx="5059680" cy="41731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38BA7C74-7E01-FA78-C250-97A7AE47511A}"/>
              </a:ext>
            </a:extLst>
          </p:cNvPr>
          <p:cNvSpPr/>
          <p:nvPr/>
        </p:nvSpPr>
        <p:spPr>
          <a:xfrm>
            <a:off x="6522720" y="3267456"/>
            <a:ext cx="1328928" cy="2194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6"/>
            <a:extLst>
              <a:ext uri="{FF2B5EF4-FFF2-40B4-BE49-F238E27FC236}">
                <a16:creationId xmlns:a16="http://schemas.microsoft.com/office/drawing/2014/main" id="{2CBE0273-583F-5B9E-3872-5A6B1091093A}"/>
              </a:ext>
            </a:extLst>
          </p:cNvPr>
          <p:cNvSpPr/>
          <p:nvPr/>
        </p:nvSpPr>
        <p:spPr>
          <a:xfrm>
            <a:off x="7979664" y="3289050"/>
            <a:ext cx="469392" cy="21005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7"/>
            <a:extLst>
              <a:ext uri="{FF2B5EF4-FFF2-40B4-BE49-F238E27FC236}">
                <a16:creationId xmlns:a16="http://schemas.microsoft.com/office/drawing/2014/main" id="{ED56D645-625C-516A-DF4C-169E380AAF08}"/>
              </a:ext>
            </a:extLst>
          </p:cNvPr>
          <p:cNvSpPr/>
          <p:nvPr/>
        </p:nvSpPr>
        <p:spPr>
          <a:xfrm>
            <a:off x="6370321" y="1591056"/>
            <a:ext cx="1261871" cy="17399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hlinkClick r:id="rId7"/>
            <a:extLst>
              <a:ext uri="{FF2B5EF4-FFF2-40B4-BE49-F238E27FC236}">
                <a16:creationId xmlns:a16="http://schemas.microsoft.com/office/drawing/2014/main" id="{6301F7CE-0262-7322-C0CF-16202062D240}"/>
              </a:ext>
            </a:extLst>
          </p:cNvPr>
          <p:cNvSpPr/>
          <p:nvPr/>
        </p:nvSpPr>
        <p:spPr>
          <a:xfrm>
            <a:off x="9405576" y="1408692"/>
            <a:ext cx="2046863" cy="18236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A28DF1D-B6FB-E908-687D-E7B1358E12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hoek 2">
            <a:hlinkClick r:id="rId3"/>
            <a:extLst>
              <a:ext uri="{FF2B5EF4-FFF2-40B4-BE49-F238E27FC236}">
                <a16:creationId xmlns:a16="http://schemas.microsoft.com/office/drawing/2014/main" id="{98B1A693-9B20-76E8-95BF-9FB44D335BA3}"/>
              </a:ext>
            </a:extLst>
          </p:cNvPr>
          <p:cNvSpPr/>
          <p:nvPr/>
        </p:nvSpPr>
        <p:spPr>
          <a:xfrm>
            <a:off x="7032623" y="1735662"/>
            <a:ext cx="4671697" cy="260469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85CE25C-A678-5467-0AC2-8E8FB994D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AD16397-1E27-5882-48C1-19B774BF4A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EE5CBE7-CC8C-342A-956F-949D04A08E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371179" y="-804744"/>
            <a:ext cx="3952493" cy="7335530"/>
            <a:chOff x="434834" y="-865922"/>
            <a:chExt cx="3952493" cy="733553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834" y="2875508"/>
              <a:ext cx="3952493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8A7A4463-58D2-7C3D-EA18-1DA7750FA6D8}"/>
              </a:ext>
            </a:extLst>
          </p:cNvPr>
          <p:cNvGrpSpPr/>
          <p:nvPr/>
        </p:nvGrpSpPr>
        <p:grpSpPr>
          <a:xfrm>
            <a:off x="488485" y="-804744"/>
            <a:ext cx="5278331" cy="5896874"/>
            <a:chOff x="552140" y="-865922"/>
            <a:chExt cx="5278331" cy="5896874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5DC5320E-B2AC-E083-B3C5-C8D2A0B21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8B03D83-9B08-0813-A85E-226DDD395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946" y="1436852"/>
              <a:ext cx="526152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794E9C9-580C-F67D-B44D-811264B1FCA4}"/>
              </a:ext>
            </a:extLst>
          </p:cNvPr>
          <p:cNvGrpSpPr/>
          <p:nvPr/>
        </p:nvGrpSpPr>
        <p:grpSpPr>
          <a:xfrm>
            <a:off x="488485" y="-816936"/>
            <a:ext cx="9482993" cy="4122280"/>
            <a:chOff x="552140" y="-865922"/>
            <a:chExt cx="9482993" cy="4122280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CD0ED0AB-EED2-8A59-D960-A7FE31CA7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DF15C51-7F80-23EF-51DF-74DAB4C0C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327526" y="154875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08469"/>
            <a:ext cx="9695675" cy="4688990"/>
            <a:chOff x="552140" y="-865922"/>
            <a:chExt cx="9695675" cy="468899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540208" y="211546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2</Words>
  <Application>Microsoft Macintosh PowerPoint</Application>
  <PresentationFormat>Breedbeeld</PresentationFormat>
  <Paragraphs>2</Paragraphs>
  <Slides>14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21</cp:revision>
  <cp:lastPrinted>2024-03-01T20:12:49Z</cp:lastPrinted>
  <dcterms:created xsi:type="dcterms:W3CDTF">2024-03-01T18:24:31Z</dcterms:created>
  <dcterms:modified xsi:type="dcterms:W3CDTF">2024-12-13T09:45:46Z</dcterms:modified>
</cp:coreProperties>
</file>