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4" r:id="rId7"/>
    <p:sldId id="275" r:id="rId8"/>
    <p:sldId id="276" r:id="rId9"/>
    <p:sldId id="272" r:id="rId10"/>
    <p:sldId id="277" r:id="rId11"/>
    <p:sldId id="278" r:id="rId12"/>
    <p:sldId id="273" r:id="rId13"/>
    <p:sldId id="280" r:id="rId14"/>
    <p:sldId id="281" r:id="rId15"/>
    <p:sldId id="282" r:id="rId16"/>
    <p:sldId id="283" r:id="rId17"/>
    <p:sldId id="270" r:id="rId18"/>
    <p:sldId id="279" r:id="rId19"/>
    <p:sldId id="269" r:id="rId20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52"/>
    <p:restoredTop sz="86506"/>
  </p:normalViewPr>
  <p:slideViewPr>
    <p:cSldViewPr snapToGrid="0">
      <p:cViewPr varScale="1">
        <p:scale>
          <a:sx n="105" d="100"/>
          <a:sy n="105" d="100"/>
        </p:scale>
        <p:origin x="1960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9327BB-2BE4-1445-99F1-57158C0248F2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61BA4F-18F1-754C-95E3-B206E8C1E336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5066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1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7579421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17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38078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263480-8B25-E9AA-89FF-3855EB5E9D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56F121C-71CA-886F-2BA9-580588D607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90D0A-005B-F845-56E3-B9AF65883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08271CA-693D-B8E1-88D6-CB1338F30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6F7644D-783E-12C5-73D2-378F8A60B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49010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027449-3EEF-067C-E590-E97BAE9EC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74E6BED-2C6B-2707-4C10-EEC27DC818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6BB3C1A-8326-A9AC-A3F9-BF68421BD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B957D64-71B0-565E-7030-E215841FA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FF6702D-12C3-5C82-08FD-1D1DDA8C7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14630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58FB5DB-0130-B1CE-A25D-BA50B6C2B4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ABE30CB-5AF5-2AE6-1434-46A20D91BE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82D98C9-30A5-7610-15E3-B9F17C621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B316AD0-3A95-4F5E-9029-24739855B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12C4356-D900-87A8-5844-D474F0732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07169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7B9B2E-EC70-BFBF-522C-EC69C5D14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14754A-95A6-703D-817B-CC7F386D38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DDD3C9A-1816-5902-5117-2121D340B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D458B1A-0D85-1763-477E-B4CD4FD5F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BF42EEA-4E97-AA06-7023-72746D92D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0829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A96572-6D72-3DCD-E57F-8341BC138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5FF285F-5A7D-1708-DAD5-5264236003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A31267B-B06F-F4BB-CC55-E2AA782C6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03B6903-E41E-72DD-8B21-5A01A7204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A58AA8D-572E-E4BF-4E2F-B09226937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09450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B5A2D7-CEAD-2CEA-AB87-482509B51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64B4DEA-6E25-5125-5DB2-AC4A6B6851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0BABB20-FA98-1F74-F2C5-FBA5848173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F08948E-7CD5-3CCF-C4C8-87C58AD51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75FAC1B-EA58-6F5F-BACB-4DCA98C23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B57429D-AA5F-8CF2-E723-AB3D99703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89689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FCCE09-A828-0184-2776-5AB13671E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1D7F9E7-1671-F622-438D-51DFACCDAE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A34151B-AEBD-F597-217F-B51365CF07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067035C-5F28-CFF2-0586-614261C39B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66C63276-4F1E-BD5C-BF59-3B5A00E3C7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34A37A8-C35B-87CF-26B3-97FF13376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3C9EAB66-9354-EA39-6391-C18D36C43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8279BB7F-4C30-C0DD-C94C-B1C0E9A77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02863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F22664-A695-89B8-98AF-CF27A84AD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DAB50DAE-B3BD-A32B-387F-ADA49080E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AD77AA4-A29F-B811-E873-1A6444EAB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9F30AE9D-06AF-6C3A-E53D-407CB7229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66262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BB11DE5-F3C8-D6A6-9F21-5F1DDEA58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3EA538C9-F11B-2A77-F7E4-2B044A9E5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4C79645-B4D5-EE4B-10CF-C4C402670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46989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87F38A-4932-857B-6473-60E233287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5AA13D6-EE65-2D6E-929E-67D55A4CB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9D0867F-28D8-7A97-4BCC-4B75CB48B9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32530D6-E57A-CB0F-E146-A2768238F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95BB21E-1AA5-D99F-AD56-9C1429CBC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6090FAE-239E-0694-33BD-ADCF8C083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92320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CDFE89-C43B-90FF-FFF5-776F98189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956B92C-1895-8200-283B-E35EAEBAA3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BFE4104-633A-7FA7-5C62-BD2D269CB4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8D84E39-CEAA-0EC7-3C28-C14A5769E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A1463C5-033D-BB6B-BA02-C111B23F0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B4207FA-5D87-49F9-A723-7BE004683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07176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800441C-4951-1702-6E70-CFCA5D119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200603C-F7DD-6E13-244C-D430C7179C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C6001-8994-1D8D-9318-20C361DE1A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65E57ED-563D-C4F8-8DE5-06AF041E77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CBBECF8-9CF0-BA99-E77B-BA3D806D54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78525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youtube.com/shorts/SJB99lNRQZ4?feature=share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.jpeg"/><Relationship Id="rId2" Type="http://schemas.openxmlformats.org/officeDocument/2006/relationships/video" Target="https://www.youtube.com/embed/9SlVLyNixqU?feature=oembed" TargetMode="External"/><Relationship Id="rId1" Type="http://schemas.openxmlformats.org/officeDocument/2006/relationships/video" Target="https://www.youtube.com/embed/osdTSFPzpaI?feature=oembed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6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WrHGINpaiXc&amp;t=290s" TargetMode="External"/><Relationship Id="rId5" Type="http://schemas.openxmlformats.org/officeDocument/2006/relationships/hyperlink" Target="https://www.hln.be/video/productie/lore-bruggeman-stelt-zich-voor-389853" TargetMode="External"/><Relationship Id="rId4" Type="http://schemas.openxmlformats.org/officeDocument/2006/relationships/hyperlink" Target="https://www.youtube.com/watch?v=fzv_E3zflj4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YG04XRxaz-M" TargetMode="External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9SlVLyNixqU" TargetMode="External"/><Relationship Id="rId4" Type="http://schemas.openxmlformats.org/officeDocument/2006/relationships/hyperlink" Target="https://www.youtube.com/watch?v=osdTSFPzpaI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oev.be/index.php?option=com_schoolsport&amp;view=schoolsport_materialen&amp;materiaalId=278&amp;Itemid=205" TargetMode="External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moev.be/materialen/filters:uitleendienst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fzv_E3zflj4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WrHGINpaiXc&amp;t=290s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YG04XRxaz-M?feature=oembed" TargetMode="External"/><Relationship Id="rId6" Type="http://schemas.openxmlformats.org/officeDocument/2006/relationships/image" Target="../media/image13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F29B4700-8745-527D-F6B5-41AE900CB8E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hthoek 2">
            <a:hlinkClick r:id="rId4"/>
            <a:extLst>
              <a:ext uri="{FF2B5EF4-FFF2-40B4-BE49-F238E27FC236}">
                <a16:creationId xmlns:a16="http://schemas.microsoft.com/office/drawing/2014/main" id="{7C332438-7CB1-48F4-F3F1-8F9247C7E918}"/>
              </a:ext>
            </a:extLst>
          </p:cNvPr>
          <p:cNvSpPr/>
          <p:nvPr/>
        </p:nvSpPr>
        <p:spPr>
          <a:xfrm>
            <a:off x="7888896" y="587443"/>
            <a:ext cx="2887134" cy="497998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65525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Groep 3">
            <a:extLst>
              <a:ext uri="{FF2B5EF4-FFF2-40B4-BE49-F238E27FC236}">
                <a16:creationId xmlns:a16="http://schemas.microsoft.com/office/drawing/2014/main" id="{6DD43195-B03F-473A-7C70-BBFC98E0F2F1}"/>
              </a:ext>
            </a:extLst>
          </p:cNvPr>
          <p:cNvGrpSpPr/>
          <p:nvPr/>
        </p:nvGrpSpPr>
        <p:grpSpPr>
          <a:xfrm>
            <a:off x="488485" y="-808470"/>
            <a:ext cx="10028246" cy="4237470"/>
            <a:chOff x="552140" y="-865922"/>
            <a:chExt cx="10028246" cy="4237470"/>
          </a:xfrm>
        </p:grpSpPr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2FD2E015-AA46-8C2D-AAA5-5FF7DE9A32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DDC62125-8E27-911D-41F6-33CACA2E26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8872779" y="1663941"/>
              <a:ext cx="1707607" cy="17076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61447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Groep 1">
            <a:extLst>
              <a:ext uri="{FF2B5EF4-FFF2-40B4-BE49-F238E27FC236}">
                <a16:creationId xmlns:a16="http://schemas.microsoft.com/office/drawing/2014/main" id="{F5A96881-0C2B-C319-4F83-1E7B22D62E09}"/>
              </a:ext>
            </a:extLst>
          </p:cNvPr>
          <p:cNvGrpSpPr/>
          <p:nvPr/>
        </p:nvGrpSpPr>
        <p:grpSpPr>
          <a:xfrm>
            <a:off x="488485" y="-816936"/>
            <a:ext cx="11265829" cy="4054189"/>
            <a:chOff x="552140" y="-865922"/>
            <a:chExt cx="11265829" cy="4054189"/>
          </a:xfrm>
        </p:grpSpPr>
        <p:pic>
          <p:nvPicPr>
            <p:cNvPr id="7" name="Afbeelding 6">
              <a:extLst>
                <a:ext uri="{FF2B5EF4-FFF2-40B4-BE49-F238E27FC236}">
                  <a16:creationId xmlns:a16="http://schemas.microsoft.com/office/drawing/2014/main" id="{CE768A2B-0A94-7F5F-EE0D-E17DC21C2C8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229679F8-FA90-734E-958B-60301FD3807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396722" y="-405833"/>
              <a:ext cx="5421247" cy="3594100"/>
            </a:xfrm>
            <a:prstGeom prst="rect">
              <a:avLst/>
            </a:prstGeom>
          </p:spPr>
        </p:pic>
      </p:grpSp>
      <p:pic>
        <p:nvPicPr>
          <p:cNvPr id="4" name="Onlinemedia 3" descr="Wat is 3x3 basket? Olympisch atleet Thibaut Vervoort legt het uit.">
            <a:hlinkClick r:id="" action="ppaction://media"/>
            <a:extLst>
              <a:ext uri="{FF2B5EF4-FFF2-40B4-BE49-F238E27FC236}">
                <a16:creationId xmlns:a16="http://schemas.microsoft.com/office/drawing/2014/main" id="{ECCC3312-AC3D-017C-ED2F-6A0AB3450B0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6615042" y="2911149"/>
            <a:ext cx="2179611" cy="1231480"/>
          </a:xfrm>
          <a:prstGeom prst="rect">
            <a:avLst/>
          </a:prstGeom>
        </p:spPr>
      </p:pic>
      <p:pic>
        <p:nvPicPr>
          <p:cNvPr id="5" name="Onlinemedia 4" descr="Dick Fosbury Changes The High Jump Forever - Fosbury Flop- Mexico 1968 Olympics">
            <a:hlinkClick r:id="" action="ppaction://media"/>
            <a:extLst>
              <a:ext uri="{FF2B5EF4-FFF2-40B4-BE49-F238E27FC236}">
                <a16:creationId xmlns:a16="http://schemas.microsoft.com/office/drawing/2014/main" id="{970CA950-5E6C-3DBD-C65C-D0C163D3882B}"/>
              </a:ext>
            </a:extLst>
          </p:cNvPr>
          <p:cNvPicPr>
            <a:picLocks noRot="1" noChangeAspect="1"/>
          </p:cNvPicPr>
          <p:nvPr>
            <a:videoFile r:link="rId2"/>
          </p:nvPr>
        </p:nvPicPr>
        <p:blipFill>
          <a:blip r:embed="rId8"/>
          <a:stretch>
            <a:fillRect/>
          </a:stretch>
        </p:blipFill>
        <p:spPr>
          <a:xfrm>
            <a:off x="9541123" y="2911149"/>
            <a:ext cx="1641973" cy="123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65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84D83621-0E66-77BA-78D5-D7E0B31190D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415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84D83621-0E66-77BA-78D5-D7E0B31190D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615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84D83621-0E66-77BA-78D5-D7E0B31190D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724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84D83621-0E66-77BA-78D5-D7E0B31190D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500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84D83621-0E66-77BA-78D5-D7E0B31190D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38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4E4C9A1-325C-A151-3953-1CBD946165C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hthoek 7">
            <a:hlinkClick r:id="rId4"/>
            <a:extLst>
              <a:ext uri="{FF2B5EF4-FFF2-40B4-BE49-F238E27FC236}">
                <a16:creationId xmlns:a16="http://schemas.microsoft.com/office/drawing/2014/main" id="{E95E7CA9-0E37-CA90-05CF-F82FE3F23C97}"/>
              </a:ext>
            </a:extLst>
          </p:cNvPr>
          <p:cNvSpPr/>
          <p:nvPr/>
        </p:nvSpPr>
        <p:spPr>
          <a:xfrm>
            <a:off x="6256865" y="1594440"/>
            <a:ext cx="2423839" cy="23436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9" name="Rechthoek 8">
            <a:hlinkClick r:id="rId5"/>
            <a:extLst>
              <a:ext uri="{FF2B5EF4-FFF2-40B4-BE49-F238E27FC236}">
                <a16:creationId xmlns:a16="http://schemas.microsoft.com/office/drawing/2014/main" id="{6D376356-CF3B-4E58-614F-75DD5180B3AD}"/>
              </a:ext>
            </a:extLst>
          </p:cNvPr>
          <p:cNvSpPr/>
          <p:nvPr/>
        </p:nvSpPr>
        <p:spPr>
          <a:xfrm>
            <a:off x="6256865" y="1848026"/>
            <a:ext cx="1558207" cy="234361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0" name="Rechthoek 9">
            <a:hlinkClick r:id="rId6"/>
            <a:extLst>
              <a:ext uri="{FF2B5EF4-FFF2-40B4-BE49-F238E27FC236}">
                <a16:creationId xmlns:a16="http://schemas.microsoft.com/office/drawing/2014/main" id="{F2792373-7573-4736-1D84-211456F827E7}"/>
              </a:ext>
            </a:extLst>
          </p:cNvPr>
          <p:cNvSpPr/>
          <p:nvPr/>
        </p:nvSpPr>
        <p:spPr>
          <a:xfrm>
            <a:off x="6256865" y="2125056"/>
            <a:ext cx="1960543" cy="234361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86109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3"/>
            <a:extLst>
              <a:ext uri="{FF2B5EF4-FFF2-40B4-BE49-F238E27FC236}">
                <a16:creationId xmlns:a16="http://schemas.microsoft.com/office/drawing/2014/main" id="{BEFCC3D4-0DF5-94F0-E1FB-DC9CC3182741}"/>
              </a:ext>
            </a:extLst>
          </p:cNvPr>
          <p:cNvSpPr/>
          <p:nvPr/>
        </p:nvSpPr>
        <p:spPr>
          <a:xfrm>
            <a:off x="405630" y="5071794"/>
            <a:ext cx="1898658" cy="268301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" name="Rechthoek 3">
            <a:hlinkClick r:id="rId4"/>
            <a:extLst>
              <a:ext uri="{FF2B5EF4-FFF2-40B4-BE49-F238E27FC236}">
                <a16:creationId xmlns:a16="http://schemas.microsoft.com/office/drawing/2014/main" id="{BDB79AEC-EF11-465E-748C-914A6D1A9A03}"/>
              </a:ext>
            </a:extLst>
          </p:cNvPr>
          <p:cNvSpPr/>
          <p:nvPr/>
        </p:nvSpPr>
        <p:spPr>
          <a:xfrm>
            <a:off x="6213769" y="2655066"/>
            <a:ext cx="1869527" cy="265931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" name="Rechthoek 4">
            <a:hlinkClick r:id="rId5"/>
            <a:extLst>
              <a:ext uri="{FF2B5EF4-FFF2-40B4-BE49-F238E27FC236}">
                <a16:creationId xmlns:a16="http://schemas.microsoft.com/office/drawing/2014/main" id="{D8391A98-A2CA-E1BF-2D62-13A6E9B99CBC}"/>
              </a:ext>
            </a:extLst>
          </p:cNvPr>
          <p:cNvSpPr/>
          <p:nvPr/>
        </p:nvSpPr>
        <p:spPr>
          <a:xfrm>
            <a:off x="6213769" y="3747264"/>
            <a:ext cx="1869527" cy="265931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35716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3"/>
            <a:extLst>
              <a:ext uri="{FF2B5EF4-FFF2-40B4-BE49-F238E27FC236}">
                <a16:creationId xmlns:a16="http://schemas.microsoft.com/office/drawing/2014/main" id="{B5E8C202-2880-DADA-497D-177B89110B42}"/>
              </a:ext>
            </a:extLst>
          </p:cNvPr>
          <p:cNvSpPr/>
          <p:nvPr/>
        </p:nvSpPr>
        <p:spPr>
          <a:xfrm>
            <a:off x="6299113" y="3849882"/>
            <a:ext cx="5234519" cy="56362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" name="Rechthoek 3">
            <a:hlinkClick r:id="rId4"/>
            <a:extLst>
              <a:ext uri="{FF2B5EF4-FFF2-40B4-BE49-F238E27FC236}">
                <a16:creationId xmlns:a16="http://schemas.microsoft.com/office/drawing/2014/main" id="{2C383482-D60A-0BD7-85B8-320E305CEA97}"/>
              </a:ext>
            </a:extLst>
          </p:cNvPr>
          <p:cNvSpPr/>
          <p:nvPr/>
        </p:nvSpPr>
        <p:spPr>
          <a:xfrm>
            <a:off x="6299113" y="4496058"/>
            <a:ext cx="5234519" cy="56362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2010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AA28DF1D-B6FB-E908-687D-E7B1358E124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3"/>
            <a:extLst>
              <a:ext uri="{FF2B5EF4-FFF2-40B4-BE49-F238E27FC236}">
                <a16:creationId xmlns:a16="http://schemas.microsoft.com/office/drawing/2014/main" id="{408C7217-AFDD-56F3-BEC4-FA1AFCBDB7E5}"/>
              </a:ext>
            </a:extLst>
          </p:cNvPr>
          <p:cNvSpPr/>
          <p:nvPr/>
        </p:nvSpPr>
        <p:spPr>
          <a:xfrm>
            <a:off x="6898511" y="474562"/>
            <a:ext cx="4016415" cy="2280213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" name="Rechthoek 2">
            <a:hlinkClick r:id="rId4"/>
            <a:extLst>
              <a:ext uri="{FF2B5EF4-FFF2-40B4-BE49-F238E27FC236}">
                <a16:creationId xmlns:a16="http://schemas.microsoft.com/office/drawing/2014/main" id="{98B1A693-9B20-76E8-95BF-9FB44D335BA3}"/>
              </a:ext>
            </a:extLst>
          </p:cNvPr>
          <p:cNvSpPr/>
          <p:nvPr/>
        </p:nvSpPr>
        <p:spPr>
          <a:xfrm>
            <a:off x="6898511" y="3183037"/>
            <a:ext cx="4016415" cy="2280213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9250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485CE25C-A678-5467-0AC2-8E8FB994D17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222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7AD16397-1E27-5882-48C1-19B774BF4A0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704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FEE5CBE7-CC8C-342A-956F-949D04A08E3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688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26C2AA05-41DC-BD88-6B5C-63A5EAA19A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2" name="Groep 11">
            <a:extLst>
              <a:ext uri="{FF2B5EF4-FFF2-40B4-BE49-F238E27FC236}">
                <a16:creationId xmlns:a16="http://schemas.microsoft.com/office/drawing/2014/main" id="{2AA2573E-BD68-3C26-6570-566B8A33162E}"/>
              </a:ext>
            </a:extLst>
          </p:cNvPr>
          <p:cNvGrpSpPr/>
          <p:nvPr/>
        </p:nvGrpSpPr>
        <p:grpSpPr>
          <a:xfrm>
            <a:off x="488485" y="-816936"/>
            <a:ext cx="11215029" cy="3994922"/>
            <a:chOff x="552140" y="-865922"/>
            <a:chExt cx="11215029" cy="3994922"/>
          </a:xfrm>
        </p:grpSpPr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5839F6CD-8FE6-D79D-E87B-2D74EA404E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11" name="Afbeelding 10">
              <a:extLst>
                <a:ext uri="{FF2B5EF4-FFF2-40B4-BE49-F238E27FC236}">
                  <a16:creationId xmlns:a16="http://schemas.microsoft.com/office/drawing/2014/main" id="{46A45ACC-BFA2-1A1B-38D5-E6945F8BC73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87122" y="-465100"/>
              <a:ext cx="5980047" cy="3594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3198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26C2AA05-41DC-BD88-6B5C-63A5EAA19A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Groep 1">
            <a:extLst>
              <a:ext uri="{FF2B5EF4-FFF2-40B4-BE49-F238E27FC236}">
                <a16:creationId xmlns:a16="http://schemas.microsoft.com/office/drawing/2014/main" id="{0FE44DD9-F770-82AB-5AF1-1B0B64007EC8}"/>
              </a:ext>
            </a:extLst>
          </p:cNvPr>
          <p:cNvGrpSpPr/>
          <p:nvPr/>
        </p:nvGrpSpPr>
        <p:grpSpPr>
          <a:xfrm>
            <a:off x="488485" y="-816936"/>
            <a:ext cx="9087452" cy="3721976"/>
            <a:chOff x="552140" y="-865922"/>
            <a:chExt cx="9087452" cy="3721976"/>
          </a:xfrm>
        </p:grpSpPr>
        <p:pic>
          <p:nvPicPr>
            <p:cNvPr id="3" name="Afbeelding 2">
              <a:extLst>
                <a:ext uri="{FF2B5EF4-FFF2-40B4-BE49-F238E27FC236}">
                  <a16:creationId xmlns:a16="http://schemas.microsoft.com/office/drawing/2014/main" id="{6F3841D1-97BA-9DED-D214-39B438ADD4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A429B820-E6BF-9E05-4112-B760E8D5A1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7931985" y="1148447"/>
              <a:ext cx="1707607" cy="17076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14774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26C2AA05-41DC-BD88-6B5C-63A5EAA19A1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Groep 1">
            <a:extLst>
              <a:ext uri="{FF2B5EF4-FFF2-40B4-BE49-F238E27FC236}">
                <a16:creationId xmlns:a16="http://schemas.microsoft.com/office/drawing/2014/main" id="{E794E9C9-580C-F67D-B44D-811264B1FCA4}"/>
              </a:ext>
            </a:extLst>
          </p:cNvPr>
          <p:cNvGrpSpPr/>
          <p:nvPr/>
        </p:nvGrpSpPr>
        <p:grpSpPr>
          <a:xfrm>
            <a:off x="488485" y="-816936"/>
            <a:ext cx="9300113" cy="6414376"/>
            <a:chOff x="552140" y="-865922"/>
            <a:chExt cx="9300113" cy="6414376"/>
          </a:xfrm>
        </p:grpSpPr>
        <p:pic>
          <p:nvPicPr>
            <p:cNvPr id="3" name="Afbeelding 2">
              <a:extLst>
                <a:ext uri="{FF2B5EF4-FFF2-40B4-BE49-F238E27FC236}">
                  <a16:creationId xmlns:a16="http://schemas.microsoft.com/office/drawing/2014/main" id="{CD0ED0AB-EED2-8A59-D960-A7FE31CA7E0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8DF15C51-7F80-23EF-51DF-74DAB4C0C9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8144646" y="3840847"/>
              <a:ext cx="1707607" cy="1707607"/>
            </a:xfrm>
            <a:prstGeom prst="rect">
              <a:avLst/>
            </a:prstGeom>
          </p:spPr>
        </p:pic>
      </p:grpSp>
      <p:pic>
        <p:nvPicPr>
          <p:cNvPr id="5" name="Onlinemedia 4" descr="WK Breaking in ons land!">
            <a:hlinkClick r:id="" action="ppaction://media"/>
            <a:extLst>
              <a:ext uri="{FF2B5EF4-FFF2-40B4-BE49-F238E27FC236}">
                <a16:creationId xmlns:a16="http://schemas.microsoft.com/office/drawing/2014/main" id="{2C3E8217-AD3F-E055-3D2E-BBF1CE697F4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818542" y="3617900"/>
            <a:ext cx="3443356" cy="194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436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Groep 3">
            <a:extLst>
              <a:ext uri="{FF2B5EF4-FFF2-40B4-BE49-F238E27FC236}">
                <a16:creationId xmlns:a16="http://schemas.microsoft.com/office/drawing/2014/main" id="{6DD43195-B03F-473A-7C70-BBFC98E0F2F1}"/>
              </a:ext>
            </a:extLst>
          </p:cNvPr>
          <p:cNvGrpSpPr/>
          <p:nvPr/>
        </p:nvGrpSpPr>
        <p:grpSpPr>
          <a:xfrm>
            <a:off x="488485" y="-808469"/>
            <a:ext cx="9841979" cy="5152842"/>
            <a:chOff x="552140" y="-865922"/>
            <a:chExt cx="9841979" cy="5152842"/>
          </a:xfrm>
        </p:grpSpPr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2FD2E015-AA46-8C2D-AAA5-5FF7DE9A32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DDC62125-8E27-911D-41F6-33CACA2E26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8686512" y="2579313"/>
              <a:ext cx="1707607" cy="17076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5453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</TotalTime>
  <Words>2</Words>
  <Application>Microsoft Macintosh PowerPoint</Application>
  <PresentationFormat>Breedbeeld</PresentationFormat>
  <Paragraphs>2</Paragraphs>
  <Slides>19</Slides>
  <Notes>2</Notes>
  <HiddenSlides>0</HiddenSlides>
  <MMClips>3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Veerle Pellens</dc:creator>
  <cp:lastModifiedBy>Veerle Pellens</cp:lastModifiedBy>
  <cp:revision>15</cp:revision>
  <cp:lastPrinted>2024-03-01T20:12:49Z</cp:lastPrinted>
  <dcterms:created xsi:type="dcterms:W3CDTF">2024-03-01T18:24:31Z</dcterms:created>
  <dcterms:modified xsi:type="dcterms:W3CDTF">2024-12-13T09:48:18Z</dcterms:modified>
</cp:coreProperties>
</file>