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79" r:id="rId7"/>
    <p:sldId id="281" r:id="rId8"/>
    <p:sldId id="264" r:id="rId9"/>
    <p:sldId id="275" r:id="rId10"/>
    <p:sldId id="276" r:id="rId11"/>
    <p:sldId id="272" r:id="rId12"/>
    <p:sldId id="273" r:id="rId13"/>
    <p:sldId id="270" r:id="rId14"/>
    <p:sldId id="278" r:id="rId15"/>
    <p:sldId id="280" r:id="rId16"/>
    <p:sldId id="269" r:id="rId1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9"/>
    <p:restoredTop sz="86435"/>
  </p:normalViewPr>
  <p:slideViewPr>
    <p:cSldViewPr snapToGrid="0">
      <p:cViewPr varScale="1">
        <p:scale>
          <a:sx n="105" d="100"/>
          <a:sy n="105" d="100"/>
        </p:scale>
        <p:origin x="141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08892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301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qIWV9pMvtbI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8a5iOP86C4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woudvromant.be/nl/mijn-verhaal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sportvlaanderen.be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QKIUIqd4w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hyperlink" Target="https://www.youtube.com/watch?v=j6p_QvcAAr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sport.vlaanderen/scholen/doe-mee-aan-onze-schoolsportactiviteiten/g-sport-school" TargetMode="External"/><Relationship Id="rId5" Type="http://schemas.openxmlformats.org/officeDocument/2006/relationships/hyperlink" Target="https://sportwerk.be/overheden-scholen/sportaanbod/sportpakketten/g-sportkoffer/" TargetMode="External"/><Relationship Id="rId4" Type="http://schemas.openxmlformats.org/officeDocument/2006/relationships/hyperlink" Target="https://www.beweegbuddy.b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8a5iOP86C4?feature=oembed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QKIUIqd4wc?feature=oembed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D48490-127A-CB1C-CAEE-6329FBA65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Diversiteit | Ewoud Vromant | MOEV">
            <a:hlinkClick r:id="" action="ppaction://media"/>
            <a:extLst>
              <a:ext uri="{FF2B5EF4-FFF2-40B4-BE49-F238E27FC236}">
                <a16:creationId xmlns:a16="http://schemas.microsoft.com/office/drawing/2014/main" id="{4C2EC478-BF99-2CAD-F7F5-19FE1EC0FAB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994329" y="550119"/>
            <a:ext cx="2735403" cy="484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ep 6">
            <a:extLst>
              <a:ext uri="{FF2B5EF4-FFF2-40B4-BE49-F238E27FC236}">
                <a16:creationId xmlns:a16="http://schemas.microsoft.com/office/drawing/2014/main" id="{0ED296E2-1182-05CD-FEEC-F091E6573E25}"/>
              </a:ext>
            </a:extLst>
          </p:cNvPr>
          <p:cNvGrpSpPr/>
          <p:nvPr/>
        </p:nvGrpSpPr>
        <p:grpSpPr>
          <a:xfrm>
            <a:off x="541648" y="-848833"/>
            <a:ext cx="8777541" cy="4028548"/>
            <a:chOff x="552140" y="-865922"/>
            <a:chExt cx="8777541" cy="4028548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990EC3B3-F02D-99FA-70A3-0D595FF46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86652A78-8A72-3084-6A1C-C77E88D86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622074" y="1455019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34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849992" y="-912629"/>
            <a:ext cx="3594100" cy="5304455"/>
            <a:chOff x="552140" y="-865922"/>
            <a:chExt cx="3594100" cy="5304455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39982" y="2730926"/>
              <a:ext cx="1707607" cy="1707607"/>
            </a:xfrm>
            <a:prstGeom prst="rect">
              <a:avLst/>
            </a:prstGeom>
          </p:spPr>
        </p:pic>
      </p:grpSp>
      <p:grpSp>
        <p:nvGrpSpPr>
          <p:cNvPr id="2" name="Groep 1">
            <a:extLst>
              <a:ext uri="{FF2B5EF4-FFF2-40B4-BE49-F238E27FC236}">
                <a16:creationId xmlns:a16="http://schemas.microsoft.com/office/drawing/2014/main" id="{17DC92A8-7EDA-0F93-7FF0-75F5FA4AC87B}"/>
              </a:ext>
            </a:extLst>
          </p:cNvPr>
          <p:cNvGrpSpPr/>
          <p:nvPr/>
        </p:nvGrpSpPr>
        <p:grpSpPr>
          <a:xfrm>
            <a:off x="849992" y="-900437"/>
            <a:ext cx="3594100" cy="5304455"/>
            <a:chOff x="552140" y="-865922"/>
            <a:chExt cx="3594100" cy="5304455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B9ABDB34-2BA4-6CD2-530C-3646F8673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7DDFDEB5-1832-7869-A1F8-E4776B7FA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039982" y="2730926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hthoek 7">
            <a:hlinkClick r:id="rId3"/>
            <a:extLst>
              <a:ext uri="{FF2B5EF4-FFF2-40B4-BE49-F238E27FC236}">
                <a16:creationId xmlns:a16="http://schemas.microsoft.com/office/drawing/2014/main" id="{BF10B69E-825B-1A20-D729-98CB131ADD22}"/>
              </a:ext>
            </a:extLst>
          </p:cNvPr>
          <p:cNvSpPr/>
          <p:nvPr/>
        </p:nvSpPr>
        <p:spPr>
          <a:xfrm>
            <a:off x="6201114" y="1534723"/>
            <a:ext cx="5583043" cy="29276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4"/>
            <a:extLst>
              <a:ext uri="{FF2B5EF4-FFF2-40B4-BE49-F238E27FC236}">
                <a16:creationId xmlns:a16="http://schemas.microsoft.com/office/drawing/2014/main" id="{49636382-9E72-7D0A-6410-36F1A53AB306}"/>
              </a:ext>
            </a:extLst>
          </p:cNvPr>
          <p:cNvSpPr/>
          <p:nvPr/>
        </p:nvSpPr>
        <p:spPr>
          <a:xfrm>
            <a:off x="6201114" y="1815293"/>
            <a:ext cx="1431078" cy="2927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AD66FF4B-BE8A-C056-56D6-EE47A4BB91ED}"/>
              </a:ext>
            </a:extLst>
          </p:cNvPr>
          <p:cNvSpPr/>
          <p:nvPr/>
        </p:nvSpPr>
        <p:spPr>
          <a:xfrm>
            <a:off x="377952" y="4793868"/>
            <a:ext cx="4347451" cy="27800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4"/>
            <a:extLst>
              <a:ext uri="{FF2B5EF4-FFF2-40B4-BE49-F238E27FC236}">
                <a16:creationId xmlns:a16="http://schemas.microsoft.com/office/drawing/2014/main" id="{F5681EAB-603A-3A80-C106-CEC13126DC96}"/>
              </a:ext>
            </a:extLst>
          </p:cNvPr>
          <p:cNvSpPr/>
          <p:nvPr/>
        </p:nvSpPr>
        <p:spPr>
          <a:xfrm>
            <a:off x="6198781" y="4131390"/>
            <a:ext cx="5717452" cy="44061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38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5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E243D3C9-CB4C-D782-DD63-5A63506F3DFD}"/>
              </a:ext>
            </a:extLst>
          </p:cNvPr>
          <p:cNvSpPr/>
          <p:nvPr/>
        </p:nvSpPr>
        <p:spPr>
          <a:xfrm>
            <a:off x="378548" y="3375835"/>
            <a:ext cx="5717452" cy="3668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F83F1CB-8F3D-4E81-6A72-828D6EDF614E}"/>
              </a:ext>
            </a:extLst>
          </p:cNvPr>
          <p:cNvSpPr/>
          <p:nvPr/>
        </p:nvSpPr>
        <p:spPr>
          <a:xfrm>
            <a:off x="471363" y="3870252"/>
            <a:ext cx="5624637" cy="79744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081765F0-EEB8-E1A6-C0A4-341E8FEFCE00}"/>
              </a:ext>
            </a:extLst>
          </p:cNvPr>
          <p:cNvSpPr/>
          <p:nvPr/>
        </p:nvSpPr>
        <p:spPr>
          <a:xfrm>
            <a:off x="378548" y="4795286"/>
            <a:ext cx="5717452" cy="102072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7ECAB742-6A6C-6ED5-D935-5FCDA1B5851D}"/>
              </a:ext>
            </a:extLst>
          </p:cNvPr>
          <p:cNvSpPr/>
          <p:nvPr/>
        </p:nvSpPr>
        <p:spPr>
          <a:xfrm>
            <a:off x="384644" y="5817857"/>
            <a:ext cx="4979836" cy="2659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9F495E6-E5EA-2157-B9DF-47E2EF055C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nlinemedia 4" descr="G-wielrenner Ewoud Vromant is klaar voor de Paralympische Spelen! #Tokyo2020">
            <a:hlinkClick r:id="" action="ppaction://media"/>
            <a:extLst>
              <a:ext uri="{FF2B5EF4-FFF2-40B4-BE49-F238E27FC236}">
                <a16:creationId xmlns:a16="http://schemas.microsoft.com/office/drawing/2014/main" id="{5BC7F5B7-D39E-3F45-3B3F-71E15C2E926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636230" y="1577131"/>
            <a:ext cx="5730111" cy="323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4C8B9F31-9727-1520-B89E-2EE7C7F2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11BDC06-F464-DC7D-9289-C980FE443B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DB6F4F7C-77CD-3AE7-D8F9-B447BDF4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F17A2AAA-7A09-D711-D484-FCB714CD96E7}"/>
              </a:ext>
            </a:extLst>
          </p:cNvPr>
          <p:cNvGrpSpPr/>
          <p:nvPr/>
        </p:nvGrpSpPr>
        <p:grpSpPr>
          <a:xfrm>
            <a:off x="488485" y="-806304"/>
            <a:ext cx="9087452" cy="3986018"/>
            <a:chOff x="552140" y="-865922"/>
            <a:chExt cx="9087452" cy="3986018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D215F9D5-CF98-4FD8-8FC7-84645AF6F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C446581F-47C9-EEE7-2A21-ED7825DCF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931985" y="1412489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504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2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30" cy="3994922"/>
            <a:chOff x="552140" y="-865922"/>
            <a:chExt cx="11215030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8158" y="-465100"/>
              <a:ext cx="6249012" cy="3594100"/>
            </a:xfrm>
            <a:prstGeom prst="rect">
              <a:avLst/>
            </a:prstGeom>
          </p:spPr>
        </p:pic>
      </p:grpSp>
      <p:pic>
        <p:nvPicPr>
          <p:cNvPr id="6" name="Onlinemedia 5" descr="Goalbal: wat is het?">
            <a:hlinkClick r:id="" action="ppaction://media"/>
            <a:extLst>
              <a:ext uri="{FF2B5EF4-FFF2-40B4-BE49-F238E27FC236}">
                <a16:creationId xmlns:a16="http://schemas.microsoft.com/office/drawing/2014/main" id="{74CCB63D-A6EA-8BC9-FAFE-B0126ACA7A5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8205216" y="3459988"/>
            <a:ext cx="3197262" cy="180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26C2AA05-41DC-BD88-6B5C-63A5EAA1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703515" cy="7429287"/>
            <a:chOff x="552140" y="-865922"/>
            <a:chExt cx="11703515" cy="742928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13041" y="2969265"/>
              <a:ext cx="5142614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77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</Words>
  <Application>Microsoft Macintosh PowerPoint</Application>
  <PresentationFormat>Breedbeeld</PresentationFormat>
  <Paragraphs>2</Paragraphs>
  <Slides>16</Slides>
  <Notes>2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20</cp:revision>
  <cp:lastPrinted>2024-03-01T20:12:49Z</cp:lastPrinted>
  <dcterms:created xsi:type="dcterms:W3CDTF">2024-03-01T18:24:31Z</dcterms:created>
  <dcterms:modified xsi:type="dcterms:W3CDTF">2024-12-13T09:34:55Z</dcterms:modified>
</cp:coreProperties>
</file>