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72" r:id="rId9"/>
    <p:sldId id="274" r:id="rId10"/>
    <p:sldId id="276" r:id="rId11"/>
    <p:sldId id="273" r:id="rId12"/>
    <p:sldId id="270" r:id="rId13"/>
    <p:sldId id="269" r:id="rId14"/>
    <p:sldId id="275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1"/>
    <p:restoredTop sz="86435"/>
  </p:normalViewPr>
  <p:slideViewPr>
    <p:cSldViewPr snapToGrid="0">
      <p:cViewPr varScale="1">
        <p:scale>
          <a:sx n="99" d="100"/>
          <a:sy n="99" d="100"/>
        </p:scale>
        <p:origin x="200" y="3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13/12/2024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EsFgTEj3v74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nric.org/nl/olympisch-zeilster-emma-plasschaert-strijdt-voor-een-plasticvrije-zee/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b_5wwtUSKbs" TargetMode="External"/><Relationship Id="rId4" Type="http://schemas.openxmlformats.org/officeDocument/2006/relationships/hyperlink" Target="https://www.emmaplasschaert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candle-timer/full-screen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svlaanderen.be/aan-de-slag/educatief-materiaal/pira-de-rat-heeft-buikpijn-verhalend-ontwerp-over-wegwerpplastic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jUyqLKb-aS8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_5wwtUSKbs?feature=oembed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037A89-772B-CF30-5489-84A5D0803C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nlinemedia 2" descr="Spelen zonder afval | Emma Plasschaert | MOEV">
            <a:hlinkClick r:id="" action="ppaction://media"/>
            <a:extLst>
              <a:ext uri="{FF2B5EF4-FFF2-40B4-BE49-F238E27FC236}">
                <a16:creationId xmlns:a16="http://schemas.microsoft.com/office/drawing/2014/main" id="{7071E3D8-9BC9-F55B-53A5-725C8AC1C4F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458031" y="2329485"/>
            <a:ext cx="4850435" cy="274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76293" y="-804744"/>
            <a:ext cx="9111836" cy="4016350"/>
            <a:chOff x="552140" y="-865922"/>
            <a:chExt cx="9111836" cy="4016350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956369" y="1442821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444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43AF02C1-60E5-F06A-A66F-6D530C625AB3}"/>
              </a:ext>
            </a:extLst>
          </p:cNvPr>
          <p:cNvSpPr/>
          <p:nvPr/>
        </p:nvSpPr>
        <p:spPr>
          <a:xfrm>
            <a:off x="6254498" y="1889117"/>
            <a:ext cx="3108444" cy="25362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2D6B3D62-AF4B-E5D2-5D6F-63813A90B3CD}"/>
              </a:ext>
            </a:extLst>
          </p:cNvPr>
          <p:cNvSpPr/>
          <p:nvPr/>
        </p:nvSpPr>
        <p:spPr>
          <a:xfrm>
            <a:off x="6254498" y="2111795"/>
            <a:ext cx="1280160" cy="25362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A0C7A6D7-6EE4-200E-6A15-EFA175B0308B}"/>
              </a:ext>
            </a:extLst>
          </p:cNvPr>
          <p:cNvSpPr/>
          <p:nvPr/>
        </p:nvSpPr>
        <p:spPr>
          <a:xfrm>
            <a:off x="6254497" y="1648368"/>
            <a:ext cx="1280160" cy="25362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B2F47F85-2FB3-7163-0784-2FD69A10CDCA}"/>
              </a:ext>
            </a:extLst>
          </p:cNvPr>
          <p:cNvSpPr/>
          <p:nvPr/>
        </p:nvSpPr>
        <p:spPr>
          <a:xfrm>
            <a:off x="9009888" y="1657469"/>
            <a:ext cx="2828030" cy="14694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9D28A5B6-84CC-C375-2181-11F484A543D9}"/>
              </a:ext>
            </a:extLst>
          </p:cNvPr>
          <p:cNvSpPr/>
          <p:nvPr/>
        </p:nvSpPr>
        <p:spPr>
          <a:xfrm>
            <a:off x="6181858" y="1858637"/>
            <a:ext cx="670046" cy="11646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2BD1702C-4BF1-18B0-608F-68E24DC6A1E6}"/>
              </a:ext>
            </a:extLst>
          </p:cNvPr>
          <p:cNvSpPr/>
          <p:nvPr/>
        </p:nvSpPr>
        <p:spPr>
          <a:xfrm>
            <a:off x="528034" y="3657600"/>
            <a:ext cx="5293349" cy="6269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509977FF-05B6-F3BC-AEDF-462A872F8731}"/>
              </a:ext>
            </a:extLst>
          </p:cNvPr>
          <p:cNvSpPr/>
          <p:nvPr/>
        </p:nvSpPr>
        <p:spPr>
          <a:xfrm>
            <a:off x="540912" y="4348983"/>
            <a:ext cx="5293349" cy="6269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7688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117C9B0-294E-F618-6415-146567EA6A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nlinemedia 2" descr="Emma Plasschaert vs Maxim Jonker - Awesome sailing in Mallorca">
            <a:hlinkClick r:id="" action="ppaction://media"/>
            <a:extLst>
              <a:ext uri="{FF2B5EF4-FFF2-40B4-BE49-F238E27FC236}">
                <a16:creationId xmlns:a16="http://schemas.microsoft.com/office/drawing/2014/main" id="{3A24EABF-63A2-BF82-6ACC-C921DCB1A9D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210695" y="1386099"/>
            <a:ext cx="4744849" cy="268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10F895A-CD97-BA16-2CE5-9F90F38DDC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7F7788A-CA19-D227-CE31-35717973C0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0C70A75-CF60-A931-4A7E-D601CB24E2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50250B9-FA76-AF1F-40C2-5B05BDDB73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04057"/>
            <a:ext cx="11215030" cy="3994922"/>
            <a:chOff x="552140" y="-865922"/>
            <a:chExt cx="11215030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99306" y="-465100"/>
              <a:ext cx="4967864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C9F6BA0-B66A-60ED-2BDB-1B8B632E54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9AB15879-E869-2FF6-F888-B3267EF2195A}"/>
              </a:ext>
            </a:extLst>
          </p:cNvPr>
          <p:cNvGrpSpPr/>
          <p:nvPr/>
        </p:nvGrpSpPr>
        <p:grpSpPr>
          <a:xfrm>
            <a:off x="488485" y="-816936"/>
            <a:ext cx="9268051" cy="4041249"/>
            <a:chOff x="552140" y="-865922"/>
            <a:chExt cx="9268051" cy="4041249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5287724-6F3C-447E-08CB-BD22B70FA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097B2A07-D1F2-2446-DAEA-264542EAD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112584" y="1467720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214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75606" y="-804057"/>
            <a:ext cx="8930441" cy="3952937"/>
            <a:chOff x="552140" y="-865922"/>
            <a:chExt cx="8930441" cy="395293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774974" y="1379408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B97FDD90-AFEE-2514-7430-D0CF3513F428}"/>
              </a:ext>
            </a:extLst>
          </p:cNvPr>
          <p:cNvGrpSpPr/>
          <p:nvPr/>
        </p:nvGrpSpPr>
        <p:grpSpPr>
          <a:xfrm>
            <a:off x="462727" y="-791178"/>
            <a:ext cx="8904683" cy="3643844"/>
            <a:chOff x="552140" y="-865922"/>
            <a:chExt cx="8904683" cy="3643844"/>
          </a:xfrm>
        </p:grpSpPr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ACB85444-2059-E157-6269-44B7FD63A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9316705D-0613-FD0C-6091-D02FBF076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749216" y="1070315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16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0</Words>
  <Application>Microsoft Macintosh PowerPoint</Application>
  <PresentationFormat>Breedbeeld</PresentationFormat>
  <Paragraphs>0</Paragraphs>
  <Slides>14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23</cp:revision>
  <cp:lastPrinted>2024-03-01T20:12:49Z</cp:lastPrinted>
  <dcterms:created xsi:type="dcterms:W3CDTF">2024-03-01T18:24:31Z</dcterms:created>
  <dcterms:modified xsi:type="dcterms:W3CDTF">2024-12-13T09:36:59Z</dcterms:modified>
</cp:coreProperties>
</file>